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4.xml" ContentType="application/vnd.openxmlformats-officedocument.presentationml.tags+xml"/>
  <Override PartName="/ppt/notesSlides/notesSlide9.xml" ContentType="application/vnd.openxmlformats-officedocument.presentationml.notesSlide+xml"/>
  <Override PartName="/ppt/tags/tag5.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6.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5"/>
  </p:sldMasterIdLst>
  <p:notesMasterIdLst>
    <p:notesMasterId r:id="rId24"/>
  </p:notesMasterIdLst>
  <p:handoutMasterIdLst>
    <p:handoutMasterId r:id="rId25"/>
  </p:handoutMasterIdLst>
  <p:sldIdLst>
    <p:sldId id="269" r:id="rId6"/>
    <p:sldId id="322" r:id="rId7"/>
    <p:sldId id="323" r:id="rId8"/>
    <p:sldId id="317" r:id="rId9"/>
    <p:sldId id="314" r:id="rId10"/>
    <p:sldId id="302" r:id="rId11"/>
    <p:sldId id="294" r:id="rId12"/>
    <p:sldId id="285" r:id="rId13"/>
    <p:sldId id="292" r:id="rId14"/>
    <p:sldId id="311" r:id="rId15"/>
    <p:sldId id="318" r:id="rId16"/>
    <p:sldId id="319" r:id="rId17"/>
    <p:sldId id="320" r:id="rId18"/>
    <p:sldId id="321" r:id="rId19"/>
    <p:sldId id="309" r:id="rId20"/>
    <p:sldId id="315" r:id="rId21"/>
    <p:sldId id="325" r:id="rId22"/>
    <p:sldId id="308" r:id="rId23"/>
  </p:sldIdLst>
  <p:sldSz cx="9144000" cy="6858000" type="screen4x3"/>
  <p:notesSz cx="6858000" cy="10001250"/>
  <p:kinsoku lang="ja-JP" invalStChars="、。，．・：；？！゛゜ヽヾゝゞ々ー’”）〕］｝〉》」』】°‰′″℃￠％ぁぃぅぇぉっゃゅょゎァィゥェォッャュョヮヵヶ!%),.:;?]}｡｣､･ｧｨｩｪｫｬｭｮｯｰﾞﾟ" invalEndChars="‘“（〔［｛〈《「『【￥＄$([\{｢￡"/>
  <p:defaultTextStyle>
    <a:defPPr>
      <a:defRPr lang="nl-NL"/>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0049"/>
    <a:srgbClr val="B9B9B9"/>
    <a:srgbClr val="191919"/>
    <a:srgbClr val="D9ABFF"/>
    <a:srgbClr val="C681FF"/>
    <a:srgbClr val="E1BDFF"/>
    <a:srgbClr val="E5C5FF"/>
    <a:srgbClr val="89AB00"/>
    <a:srgbClr val="653A31"/>
    <a:srgbClr val="E0FF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63321" autoAdjust="0"/>
  </p:normalViewPr>
  <p:slideViewPr>
    <p:cSldViewPr>
      <p:cViewPr varScale="1">
        <p:scale>
          <a:sx n="46" d="100"/>
          <a:sy n="46" d="100"/>
        </p:scale>
        <p:origin x="2046" y="5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105" d="100"/>
          <a:sy n="105" d="100"/>
        </p:scale>
        <p:origin x="-3464" y="-120"/>
      </p:cViewPr>
      <p:guideLst>
        <p:guide orient="horz" pos="315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916F97-B773-4AD0-82FE-06DE8BD9D787}" type="doc">
      <dgm:prSet loTypeId="urn:microsoft.com/office/officeart/2005/8/layout/hProcess9" loCatId="process" qsTypeId="urn:microsoft.com/office/officeart/2005/8/quickstyle/simple2" qsCatId="simple" csTypeId="urn:microsoft.com/office/officeart/2005/8/colors/accent1_2" csCatId="accent1" phldr="1"/>
      <dgm:spPr/>
      <dgm:t>
        <a:bodyPr/>
        <a:lstStyle/>
        <a:p>
          <a:endParaRPr lang="nl-NL"/>
        </a:p>
      </dgm:t>
    </dgm:pt>
    <dgm:pt modelId="{BE23A060-2C13-45B9-99BC-4F7C0505C5A8}">
      <dgm:prSet phldrT="[Tekst]" custT="1"/>
      <dgm:spPr>
        <a:solidFill>
          <a:schemeClr val="tx1">
            <a:lumMod val="25000"/>
            <a:lumOff val="75000"/>
          </a:schemeClr>
        </a:solidFill>
      </dgm:spPr>
      <dgm:t>
        <a:bodyPr/>
        <a:lstStyle/>
        <a:p>
          <a:endParaRPr lang="nl-NL" sz="1400" dirty="0" smtClean="0"/>
        </a:p>
        <a:p>
          <a:r>
            <a:rPr lang="nl-NL" sz="1400" dirty="0" smtClean="0"/>
            <a:t>Introductie</a:t>
          </a:r>
        </a:p>
        <a:p>
          <a:r>
            <a:rPr lang="nl-NL" sz="1400" dirty="0" smtClean="0"/>
            <a:t>en communicatie</a:t>
          </a:r>
          <a:endParaRPr lang="nl-NL" sz="1400" dirty="0"/>
        </a:p>
      </dgm:t>
    </dgm:pt>
    <dgm:pt modelId="{9EA2926D-52BE-4C6C-9B1E-E0243FDEED6C}" type="parTrans" cxnId="{C01C5B82-4A06-4D6B-80CA-984D51079BD3}">
      <dgm:prSet/>
      <dgm:spPr/>
      <dgm:t>
        <a:bodyPr/>
        <a:lstStyle/>
        <a:p>
          <a:endParaRPr lang="nl-NL"/>
        </a:p>
      </dgm:t>
    </dgm:pt>
    <dgm:pt modelId="{29248E7C-2738-4E9E-ADBC-DB2E80D0532C}" type="sibTrans" cxnId="{C01C5B82-4A06-4D6B-80CA-984D51079BD3}">
      <dgm:prSet/>
      <dgm:spPr/>
      <dgm:t>
        <a:bodyPr/>
        <a:lstStyle/>
        <a:p>
          <a:endParaRPr lang="nl-NL"/>
        </a:p>
      </dgm:t>
    </dgm:pt>
    <dgm:pt modelId="{B3E962C3-9A6B-4213-A28B-E30975375934}">
      <dgm:prSet phldrT="[Tekst]" custT="1"/>
      <dgm:spPr>
        <a:solidFill>
          <a:srgbClr val="A537FF"/>
        </a:solidFill>
      </dgm:spPr>
      <dgm:t>
        <a:bodyPr/>
        <a:lstStyle/>
        <a:p>
          <a:endParaRPr lang="nl-NL" sz="1200" dirty="0" smtClean="0"/>
        </a:p>
        <a:p>
          <a:endParaRPr lang="nl-NL" sz="1200" dirty="0" smtClean="0"/>
        </a:p>
        <a:p>
          <a:r>
            <a:rPr lang="nl-NL" sz="1400" dirty="0" smtClean="0"/>
            <a:t>Context</a:t>
          </a:r>
          <a:endParaRPr lang="nl-NL" sz="1200" dirty="0" smtClean="0"/>
        </a:p>
        <a:p>
          <a:r>
            <a:rPr lang="nl-NL" sz="1400" dirty="0" smtClean="0"/>
            <a:t>bepaling</a:t>
          </a:r>
          <a:r>
            <a:rPr lang="nl-NL" sz="1200" dirty="0" smtClean="0"/>
            <a:t> </a:t>
          </a:r>
          <a:endParaRPr lang="nl-NL" sz="1200" dirty="0"/>
        </a:p>
      </dgm:t>
    </dgm:pt>
    <dgm:pt modelId="{7A500EA7-DDB3-44FB-99DB-A38A260BD5C0}" type="parTrans" cxnId="{EA8637BC-319A-439C-A50B-2CE49438C2F5}">
      <dgm:prSet/>
      <dgm:spPr/>
      <dgm:t>
        <a:bodyPr/>
        <a:lstStyle/>
        <a:p>
          <a:endParaRPr lang="nl-NL"/>
        </a:p>
      </dgm:t>
    </dgm:pt>
    <dgm:pt modelId="{B9C05775-75D8-4828-9530-1B8FCBE7CEF0}" type="sibTrans" cxnId="{EA8637BC-319A-439C-A50B-2CE49438C2F5}">
      <dgm:prSet/>
      <dgm:spPr/>
      <dgm:t>
        <a:bodyPr/>
        <a:lstStyle/>
        <a:p>
          <a:endParaRPr lang="nl-NL"/>
        </a:p>
      </dgm:t>
    </dgm:pt>
    <dgm:pt modelId="{CCBD0FA4-1F91-4C4E-A1EC-A7A00E672CBB}">
      <dgm:prSet phldrT="[Tekst]" custT="1"/>
      <dgm:spPr>
        <a:solidFill>
          <a:srgbClr val="B55BFF"/>
        </a:solidFill>
      </dgm:spPr>
      <dgm:t>
        <a:bodyPr/>
        <a:lstStyle/>
        <a:p>
          <a:pPr lvl="0" defTabSz="400050">
            <a:lnSpc>
              <a:spcPct val="90000"/>
            </a:lnSpc>
            <a:spcBef>
              <a:spcPct val="0"/>
            </a:spcBef>
            <a:spcAft>
              <a:spcPct val="35000"/>
            </a:spcAft>
          </a:pPr>
          <a:endParaRPr lang="nl-NL" sz="1400" dirty="0" smtClean="0"/>
        </a:p>
        <a:p>
          <a:pPr lvl="0" defTabSz="400050">
            <a:lnSpc>
              <a:spcPct val="90000"/>
            </a:lnSpc>
            <a:spcBef>
              <a:spcPct val="0"/>
            </a:spcBef>
            <a:spcAft>
              <a:spcPct val="35000"/>
            </a:spcAft>
          </a:pPr>
          <a:endParaRPr lang="nl-NL" sz="1400" dirty="0" smtClean="0"/>
        </a:p>
        <a:p>
          <a:pPr lvl="0" defTabSz="400050">
            <a:lnSpc>
              <a:spcPct val="90000"/>
            </a:lnSpc>
            <a:spcBef>
              <a:spcPct val="0"/>
            </a:spcBef>
            <a:spcAft>
              <a:spcPct val="35000"/>
            </a:spcAft>
          </a:pPr>
          <a:r>
            <a:rPr lang="nl-NL" sz="1400" dirty="0" smtClean="0"/>
            <a:t>Boodschap</a:t>
          </a:r>
        </a:p>
        <a:p>
          <a:pPr lvl="0" defTabSz="400050">
            <a:lnSpc>
              <a:spcPct val="90000"/>
            </a:lnSpc>
            <a:spcBef>
              <a:spcPct val="0"/>
            </a:spcBef>
            <a:spcAft>
              <a:spcPct val="35000"/>
            </a:spcAft>
          </a:pPr>
          <a:r>
            <a:rPr lang="nl-NL" sz="1400" dirty="0" smtClean="0"/>
            <a:t>bepaling 	</a:t>
          </a:r>
          <a:endParaRPr lang="nl-NL" sz="1400" dirty="0"/>
        </a:p>
      </dgm:t>
    </dgm:pt>
    <dgm:pt modelId="{C5FF363D-C244-43EB-B2B3-36DE992060C9}" type="parTrans" cxnId="{F20B9A12-D35E-4741-A0A8-9927EB231116}">
      <dgm:prSet/>
      <dgm:spPr/>
      <dgm:t>
        <a:bodyPr/>
        <a:lstStyle/>
        <a:p>
          <a:endParaRPr lang="nl-NL"/>
        </a:p>
      </dgm:t>
    </dgm:pt>
    <dgm:pt modelId="{D41DA3CE-BFFB-41AA-9124-F212B85EE638}" type="sibTrans" cxnId="{F20B9A12-D35E-4741-A0A8-9927EB231116}">
      <dgm:prSet/>
      <dgm:spPr/>
      <dgm:t>
        <a:bodyPr/>
        <a:lstStyle/>
        <a:p>
          <a:endParaRPr lang="nl-NL"/>
        </a:p>
      </dgm:t>
    </dgm:pt>
    <dgm:pt modelId="{60EBD7BA-2601-4405-A2C9-D515AC089800}">
      <dgm:prSet phldrT="[Tekst]" custT="1"/>
      <dgm:spPr>
        <a:solidFill>
          <a:srgbClr val="8E05FF"/>
        </a:solidFill>
      </dgm:spPr>
      <dgm:t>
        <a:bodyPr/>
        <a:lstStyle/>
        <a:p>
          <a:endParaRPr lang="nl-NL" sz="1200" dirty="0" smtClean="0"/>
        </a:p>
        <a:p>
          <a:r>
            <a:rPr lang="nl-NL" sz="1400" dirty="0" smtClean="0"/>
            <a:t>Onderdelen</a:t>
          </a:r>
          <a:r>
            <a:rPr lang="nl-NL" sz="1200" dirty="0" smtClean="0"/>
            <a:t> </a:t>
          </a:r>
          <a:endParaRPr lang="nl-NL" sz="1200" dirty="0"/>
        </a:p>
      </dgm:t>
    </dgm:pt>
    <dgm:pt modelId="{BBB614E5-9086-41B7-9AE2-C7B5B2579A29}" type="parTrans" cxnId="{860CE8B9-2920-42EF-BEDC-41806AD45696}">
      <dgm:prSet/>
      <dgm:spPr/>
      <dgm:t>
        <a:bodyPr/>
        <a:lstStyle/>
        <a:p>
          <a:endParaRPr lang="nl-NL"/>
        </a:p>
      </dgm:t>
    </dgm:pt>
    <dgm:pt modelId="{ED65C116-4F87-4254-A457-F2E9C6F54CD8}" type="sibTrans" cxnId="{860CE8B9-2920-42EF-BEDC-41806AD45696}">
      <dgm:prSet/>
      <dgm:spPr/>
      <dgm:t>
        <a:bodyPr/>
        <a:lstStyle/>
        <a:p>
          <a:endParaRPr lang="nl-NL"/>
        </a:p>
      </dgm:t>
    </dgm:pt>
    <dgm:pt modelId="{CF0A374A-BF1C-4FBB-9486-F3839BD457B2}">
      <dgm:prSet phldrT="[Tekst]" custT="1"/>
      <dgm:spPr>
        <a:solidFill>
          <a:schemeClr val="tx1">
            <a:lumMod val="75000"/>
            <a:lumOff val="25000"/>
          </a:schemeClr>
        </a:solidFill>
      </dgm:spPr>
      <dgm:t>
        <a:bodyPr/>
        <a:lstStyle/>
        <a:p>
          <a:endParaRPr lang="nl-NL" sz="1200" dirty="0" smtClean="0"/>
        </a:p>
        <a:p>
          <a:endParaRPr lang="nl-NL" sz="1200" dirty="0" smtClean="0"/>
        </a:p>
        <a:p>
          <a:r>
            <a:rPr lang="nl-NL" sz="1400" dirty="0" smtClean="0"/>
            <a:t>Weerstand</a:t>
          </a:r>
        </a:p>
      </dgm:t>
    </dgm:pt>
    <dgm:pt modelId="{E1F72C60-0328-4AFA-874C-08998D8DFC5A}" type="parTrans" cxnId="{825C5B73-242F-4A55-B8F5-700015DFF1C1}">
      <dgm:prSet/>
      <dgm:spPr/>
      <dgm:t>
        <a:bodyPr/>
        <a:lstStyle/>
        <a:p>
          <a:endParaRPr lang="nl-NL"/>
        </a:p>
      </dgm:t>
    </dgm:pt>
    <dgm:pt modelId="{5DA0851A-975F-4444-8567-93213FDCA921}" type="sibTrans" cxnId="{825C5B73-242F-4A55-B8F5-700015DFF1C1}">
      <dgm:prSet/>
      <dgm:spPr/>
      <dgm:t>
        <a:bodyPr/>
        <a:lstStyle/>
        <a:p>
          <a:endParaRPr lang="nl-NL"/>
        </a:p>
      </dgm:t>
    </dgm:pt>
    <dgm:pt modelId="{2260E65D-3BD0-4444-A943-B2FA87095736}">
      <dgm:prSet phldrT="[Tekst]" custT="1"/>
      <dgm:spPr>
        <a:solidFill>
          <a:schemeClr val="tx1">
            <a:lumMod val="90000"/>
            <a:lumOff val="10000"/>
          </a:schemeClr>
        </a:solidFill>
      </dgm:spPr>
      <dgm:t>
        <a:bodyPr/>
        <a:lstStyle/>
        <a:p>
          <a:endParaRPr lang="nl-NL" sz="1400" dirty="0" smtClean="0"/>
        </a:p>
        <a:p>
          <a:endParaRPr lang="nl-NL" sz="1400" dirty="0" smtClean="0"/>
        </a:p>
        <a:p>
          <a:r>
            <a:rPr lang="nl-NL" sz="1400" dirty="0" smtClean="0"/>
            <a:t>Generale repetitie</a:t>
          </a:r>
          <a:endParaRPr lang="nl-NL" sz="1400" dirty="0"/>
        </a:p>
      </dgm:t>
    </dgm:pt>
    <dgm:pt modelId="{BA836755-EE5E-4C14-824D-6F5B714E4F98}" type="parTrans" cxnId="{B64E0BA1-5CFC-4944-A321-29DD1F7D95AF}">
      <dgm:prSet/>
      <dgm:spPr/>
      <dgm:t>
        <a:bodyPr/>
        <a:lstStyle/>
        <a:p>
          <a:endParaRPr lang="nl-NL"/>
        </a:p>
      </dgm:t>
    </dgm:pt>
    <dgm:pt modelId="{5B1DA4DD-5B34-45F4-9400-324E4CA42A7C}" type="sibTrans" cxnId="{B64E0BA1-5CFC-4944-A321-29DD1F7D95AF}">
      <dgm:prSet/>
      <dgm:spPr/>
      <dgm:t>
        <a:bodyPr/>
        <a:lstStyle/>
        <a:p>
          <a:endParaRPr lang="nl-NL"/>
        </a:p>
      </dgm:t>
    </dgm:pt>
    <dgm:pt modelId="{A76F7A85-84C9-4C79-ADA3-44617DE788E6}" type="pres">
      <dgm:prSet presAssocID="{8C916F97-B773-4AD0-82FE-06DE8BD9D787}" presName="CompostProcess" presStyleCnt="0">
        <dgm:presLayoutVars>
          <dgm:dir/>
          <dgm:resizeHandles val="exact"/>
        </dgm:presLayoutVars>
      </dgm:prSet>
      <dgm:spPr/>
      <dgm:t>
        <a:bodyPr/>
        <a:lstStyle/>
        <a:p>
          <a:endParaRPr lang="nl-NL"/>
        </a:p>
      </dgm:t>
    </dgm:pt>
    <dgm:pt modelId="{B39E14F6-8CA2-4EB8-B72E-14F6865CDC6C}" type="pres">
      <dgm:prSet presAssocID="{8C916F97-B773-4AD0-82FE-06DE8BD9D787}" presName="arrow" presStyleLbl="bgShp" presStyleIdx="0" presStyleCnt="1" custLinFactNeighborX="-36162" custLinFactNeighborY="-2732"/>
      <dgm:spPr>
        <a:solidFill>
          <a:schemeClr val="tx1">
            <a:lumMod val="10000"/>
            <a:lumOff val="90000"/>
          </a:schemeClr>
        </a:solidFill>
      </dgm:spPr>
      <dgm:t>
        <a:bodyPr/>
        <a:lstStyle/>
        <a:p>
          <a:endParaRPr lang="nl-NL"/>
        </a:p>
      </dgm:t>
    </dgm:pt>
    <dgm:pt modelId="{4C0D36E8-2925-4236-9725-E63522A480AD}" type="pres">
      <dgm:prSet presAssocID="{8C916F97-B773-4AD0-82FE-06DE8BD9D787}" presName="linearProcess" presStyleCnt="0"/>
      <dgm:spPr/>
      <dgm:t>
        <a:bodyPr/>
        <a:lstStyle/>
        <a:p>
          <a:endParaRPr lang="nl-NL"/>
        </a:p>
      </dgm:t>
    </dgm:pt>
    <dgm:pt modelId="{82C29D9D-F30A-4B8E-9827-0F37A1B7FBCB}" type="pres">
      <dgm:prSet presAssocID="{BE23A060-2C13-45B9-99BC-4F7C0505C5A8}" presName="textNode" presStyleLbl="node1" presStyleIdx="0" presStyleCnt="6" custScaleX="131785" custLinFactNeighborX="8544" custLinFactNeighborY="1814">
        <dgm:presLayoutVars>
          <dgm:bulletEnabled val="1"/>
        </dgm:presLayoutVars>
      </dgm:prSet>
      <dgm:spPr/>
      <dgm:t>
        <a:bodyPr/>
        <a:lstStyle/>
        <a:p>
          <a:endParaRPr lang="nl-NL"/>
        </a:p>
      </dgm:t>
    </dgm:pt>
    <dgm:pt modelId="{1C0E3772-E70C-4E16-8B93-9A7173BDF5C7}" type="pres">
      <dgm:prSet presAssocID="{29248E7C-2738-4E9E-ADBC-DB2E80D0532C}" presName="sibTrans" presStyleCnt="0"/>
      <dgm:spPr/>
      <dgm:t>
        <a:bodyPr/>
        <a:lstStyle/>
        <a:p>
          <a:endParaRPr lang="nl-NL"/>
        </a:p>
      </dgm:t>
    </dgm:pt>
    <dgm:pt modelId="{F16D027D-5B07-4A63-8D74-C446D0C76A64}" type="pres">
      <dgm:prSet presAssocID="{B3E962C3-9A6B-4213-A28B-E30975375934}" presName="textNode" presStyleLbl="node1" presStyleIdx="1" presStyleCnt="6" custLinFactX="100000" custLinFactNeighborX="179769" custLinFactNeighborY="1814">
        <dgm:presLayoutVars>
          <dgm:bulletEnabled val="1"/>
        </dgm:presLayoutVars>
      </dgm:prSet>
      <dgm:spPr/>
      <dgm:t>
        <a:bodyPr/>
        <a:lstStyle/>
        <a:p>
          <a:endParaRPr lang="nl-NL"/>
        </a:p>
      </dgm:t>
    </dgm:pt>
    <dgm:pt modelId="{7D643C96-5C19-4A9B-800A-C4D7F4CEDCA8}" type="pres">
      <dgm:prSet presAssocID="{B9C05775-75D8-4828-9530-1B8FCBE7CEF0}" presName="sibTrans" presStyleCnt="0"/>
      <dgm:spPr/>
      <dgm:t>
        <a:bodyPr/>
        <a:lstStyle/>
        <a:p>
          <a:endParaRPr lang="nl-NL"/>
        </a:p>
      </dgm:t>
    </dgm:pt>
    <dgm:pt modelId="{424E2BAE-64C8-4263-820B-25B61A0D7B77}" type="pres">
      <dgm:prSet presAssocID="{CCBD0FA4-1F91-4C4E-A1EC-A7A00E672CBB}" presName="textNode" presStyleLbl="node1" presStyleIdx="2" presStyleCnt="6" custScaleX="112470" custLinFactX="-94880" custLinFactNeighborX="-100000" custLinFactNeighborY="1814">
        <dgm:presLayoutVars>
          <dgm:bulletEnabled val="1"/>
        </dgm:presLayoutVars>
      </dgm:prSet>
      <dgm:spPr/>
      <dgm:t>
        <a:bodyPr/>
        <a:lstStyle/>
        <a:p>
          <a:endParaRPr lang="nl-NL"/>
        </a:p>
      </dgm:t>
    </dgm:pt>
    <dgm:pt modelId="{A3400CB6-724C-4B76-A119-8AD5AFC5DF49}" type="pres">
      <dgm:prSet presAssocID="{D41DA3CE-BFFB-41AA-9124-F212B85EE638}" presName="sibTrans" presStyleCnt="0"/>
      <dgm:spPr/>
      <dgm:t>
        <a:bodyPr/>
        <a:lstStyle/>
        <a:p>
          <a:endParaRPr lang="nl-NL"/>
        </a:p>
      </dgm:t>
    </dgm:pt>
    <dgm:pt modelId="{5EC4A7B3-1C76-4CCB-BB20-CC4C1C455B69}" type="pres">
      <dgm:prSet presAssocID="{60EBD7BA-2601-4405-A2C9-D515AC089800}" presName="textNode" presStyleLbl="node1" presStyleIdx="3" presStyleCnt="6" custScaleX="106530" custLinFactNeighborX="-32505" custLinFactNeighborY="1814">
        <dgm:presLayoutVars>
          <dgm:bulletEnabled val="1"/>
        </dgm:presLayoutVars>
      </dgm:prSet>
      <dgm:spPr/>
      <dgm:t>
        <a:bodyPr/>
        <a:lstStyle/>
        <a:p>
          <a:endParaRPr lang="nl-NL"/>
        </a:p>
      </dgm:t>
    </dgm:pt>
    <dgm:pt modelId="{9EEF1A5E-DE7B-4920-AD8F-49752685D543}" type="pres">
      <dgm:prSet presAssocID="{ED65C116-4F87-4254-A457-F2E9C6F54CD8}" presName="sibTrans" presStyleCnt="0"/>
      <dgm:spPr/>
      <dgm:t>
        <a:bodyPr/>
        <a:lstStyle/>
        <a:p>
          <a:endParaRPr lang="nl-NL"/>
        </a:p>
      </dgm:t>
    </dgm:pt>
    <dgm:pt modelId="{9A2D46EA-CD90-4A7E-96F9-B7435F20BDB6}" type="pres">
      <dgm:prSet presAssocID="{CF0A374A-BF1C-4FBB-9486-F3839BD457B2}" presName="textNode" presStyleLbl="node1" presStyleIdx="4" presStyleCnt="6" custScaleX="117076" custLinFactNeighborX="-39396" custLinFactNeighborY="1814">
        <dgm:presLayoutVars>
          <dgm:bulletEnabled val="1"/>
        </dgm:presLayoutVars>
      </dgm:prSet>
      <dgm:spPr/>
      <dgm:t>
        <a:bodyPr/>
        <a:lstStyle/>
        <a:p>
          <a:endParaRPr lang="nl-NL"/>
        </a:p>
      </dgm:t>
    </dgm:pt>
    <dgm:pt modelId="{2AC2228E-65E9-4A7F-859F-5F021A638D06}" type="pres">
      <dgm:prSet presAssocID="{5DA0851A-975F-4444-8567-93213FDCA921}" presName="sibTrans" presStyleCnt="0"/>
      <dgm:spPr/>
      <dgm:t>
        <a:bodyPr/>
        <a:lstStyle/>
        <a:p>
          <a:endParaRPr lang="nl-NL"/>
        </a:p>
      </dgm:t>
    </dgm:pt>
    <dgm:pt modelId="{8EDB765E-91EB-4E24-89E4-48D352ABE2B8}" type="pres">
      <dgm:prSet presAssocID="{2260E65D-3BD0-4444-A943-B2FA87095736}" presName="textNode" presStyleLbl="node1" presStyleIdx="5" presStyleCnt="6" custScaleX="117943" custLinFactNeighborX="-61305" custLinFactNeighborY="1814">
        <dgm:presLayoutVars>
          <dgm:bulletEnabled val="1"/>
        </dgm:presLayoutVars>
      </dgm:prSet>
      <dgm:spPr/>
      <dgm:t>
        <a:bodyPr/>
        <a:lstStyle/>
        <a:p>
          <a:endParaRPr lang="nl-NL"/>
        </a:p>
      </dgm:t>
    </dgm:pt>
  </dgm:ptLst>
  <dgm:cxnLst>
    <dgm:cxn modelId="{F20B9A12-D35E-4741-A0A8-9927EB231116}" srcId="{8C916F97-B773-4AD0-82FE-06DE8BD9D787}" destId="{CCBD0FA4-1F91-4C4E-A1EC-A7A00E672CBB}" srcOrd="2" destOrd="0" parTransId="{C5FF363D-C244-43EB-B2B3-36DE992060C9}" sibTransId="{D41DA3CE-BFFB-41AA-9124-F212B85EE638}"/>
    <dgm:cxn modelId="{1AD3A533-5052-46E2-BEF8-930F46D3DB8C}" type="presOf" srcId="{CF0A374A-BF1C-4FBB-9486-F3839BD457B2}" destId="{9A2D46EA-CD90-4A7E-96F9-B7435F20BDB6}" srcOrd="0" destOrd="0" presId="urn:microsoft.com/office/officeart/2005/8/layout/hProcess9"/>
    <dgm:cxn modelId="{70F6FD8C-7EA4-44FD-81DB-816AC42DC5A9}" type="presOf" srcId="{2260E65D-3BD0-4444-A943-B2FA87095736}" destId="{8EDB765E-91EB-4E24-89E4-48D352ABE2B8}" srcOrd="0" destOrd="0" presId="urn:microsoft.com/office/officeart/2005/8/layout/hProcess9"/>
    <dgm:cxn modelId="{F3162CA4-202D-4F7B-B540-1A9055A9C2A4}" type="presOf" srcId="{8C916F97-B773-4AD0-82FE-06DE8BD9D787}" destId="{A76F7A85-84C9-4C79-ADA3-44617DE788E6}" srcOrd="0" destOrd="0" presId="urn:microsoft.com/office/officeart/2005/8/layout/hProcess9"/>
    <dgm:cxn modelId="{B64E0BA1-5CFC-4944-A321-29DD1F7D95AF}" srcId="{8C916F97-B773-4AD0-82FE-06DE8BD9D787}" destId="{2260E65D-3BD0-4444-A943-B2FA87095736}" srcOrd="5" destOrd="0" parTransId="{BA836755-EE5E-4C14-824D-6F5B714E4F98}" sibTransId="{5B1DA4DD-5B34-45F4-9400-324E4CA42A7C}"/>
    <dgm:cxn modelId="{C01C5B82-4A06-4D6B-80CA-984D51079BD3}" srcId="{8C916F97-B773-4AD0-82FE-06DE8BD9D787}" destId="{BE23A060-2C13-45B9-99BC-4F7C0505C5A8}" srcOrd="0" destOrd="0" parTransId="{9EA2926D-52BE-4C6C-9B1E-E0243FDEED6C}" sibTransId="{29248E7C-2738-4E9E-ADBC-DB2E80D0532C}"/>
    <dgm:cxn modelId="{111A9ECE-BC99-4F64-8A6B-0BFC88A19400}" type="presOf" srcId="{B3E962C3-9A6B-4213-A28B-E30975375934}" destId="{F16D027D-5B07-4A63-8D74-C446D0C76A64}" srcOrd="0" destOrd="0" presId="urn:microsoft.com/office/officeart/2005/8/layout/hProcess9"/>
    <dgm:cxn modelId="{860CE8B9-2920-42EF-BEDC-41806AD45696}" srcId="{8C916F97-B773-4AD0-82FE-06DE8BD9D787}" destId="{60EBD7BA-2601-4405-A2C9-D515AC089800}" srcOrd="3" destOrd="0" parTransId="{BBB614E5-9086-41B7-9AE2-C7B5B2579A29}" sibTransId="{ED65C116-4F87-4254-A457-F2E9C6F54CD8}"/>
    <dgm:cxn modelId="{EA8637BC-319A-439C-A50B-2CE49438C2F5}" srcId="{8C916F97-B773-4AD0-82FE-06DE8BD9D787}" destId="{B3E962C3-9A6B-4213-A28B-E30975375934}" srcOrd="1" destOrd="0" parTransId="{7A500EA7-DDB3-44FB-99DB-A38A260BD5C0}" sibTransId="{B9C05775-75D8-4828-9530-1B8FCBE7CEF0}"/>
    <dgm:cxn modelId="{7E610742-ABE1-4F6D-A21C-3D95BA9A65F6}" type="presOf" srcId="{60EBD7BA-2601-4405-A2C9-D515AC089800}" destId="{5EC4A7B3-1C76-4CCB-BB20-CC4C1C455B69}" srcOrd="0" destOrd="0" presId="urn:microsoft.com/office/officeart/2005/8/layout/hProcess9"/>
    <dgm:cxn modelId="{825C5B73-242F-4A55-B8F5-700015DFF1C1}" srcId="{8C916F97-B773-4AD0-82FE-06DE8BD9D787}" destId="{CF0A374A-BF1C-4FBB-9486-F3839BD457B2}" srcOrd="4" destOrd="0" parTransId="{E1F72C60-0328-4AFA-874C-08998D8DFC5A}" sibTransId="{5DA0851A-975F-4444-8567-93213FDCA921}"/>
    <dgm:cxn modelId="{80C5C18E-23B0-4FB7-ADA4-6255CA8DA6B6}" type="presOf" srcId="{CCBD0FA4-1F91-4C4E-A1EC-A7A00E672CBB}" destId="{424E2BAE-64C8-4263-820B-25B61A0D7B77}" srcOrd="0" destOrd="0" presId="urn:microsoft.com/office/officeart/2005/8/layout/hProcess9"/>
    <dgm:cxn modelId="{1C3D5466-997C-48B6-9FCB-18CF0A84A692}" type="presOf" srcId="{BE23A060-2C13-45B9-99BC-4F7C0505C5A8}" destId="{82C29D9D-F30A-4B8E-9827-0F37A1B7FBCB}" srcOrd="0" destOrd="0" presId="urn:microsoft.com/office/officeart/2005/8/layout/hProcess9"/>
    <dgm:cxn modelId="{A56364CE-06BA-48DF-92F8-8B8D39943D8C}" type="presParOf" srcId="{A76F7A85-84C9-4C79-ADA3-44617DE788E6}" destId="{B39E14F6-8CA2-4EB8-B72E-14F6865CDC6C}" srcOrd="0" destOrd="0" presId="urn:microsoft.com/office/officeart/2005/8/layout/hProcess9"/>
    <dgm:cxn modelId="{7A13D06B-4F5A-4E60-9107-4E44F5342968}" type="presParOf" srcId="{A76F7A85-84C9-4C79-ADA3-44617DE788E6}" destId="{4C0D36E8-2925-4236-9725-E63522A480AD}" srcOrd="1" destOrd="0" presId="urn:microsoft.com/office/officeart/2005/8/layout/hProcess9"/>
    <dgm:cxn modelId="{582CE66F-93B4-4D73-82EA-0B5E017B6DB3}" type="presParOf" srcId="{4C0D36E8-2925-4236-9725-E63522A480AD}" destId="{82C29D9D-F30A-4B8E-9827-0F37A1B7FBCB}" srcOrd="0" destOrd="0" presId="urn:microsoft.com/office/officeart/2005/8/layout/hProcess9"/>
    <dgm:cxn modelId="{207A5A08-58FE-42EA-89F6-C8183381AE94}" type="presParOf" srcId="{4C0D36E8-2925-4236-9725-E63522A480AD}" destId="{1C0E3772-E70C-4E16-8B93-9A7173BDF5C7}" srcOrd="1" destOrd="0" presId="urn:microsoft.com/office/officeart/2005/8/layout/hProcess9"/>
    <dgm:cxn modelId="{9FC4E706-4E34-47C3-AC62-2F1851FE75D4}" type="presParOf" srcId="{4C0D36E8-2925-4236-9725-E63522A480AD}" destId="{F16D027D-5B07-4A63-8D74-C446D0C76A64}" srcOrd="2" destOrd="0" presId="urn:microsoft.com/office/officeart/2005/8/layout/hProcess9"/>
    <dgm:cxn modelId="{7D23FC27-E35E-44BF-A889-DB8DAE5C33BC}" type="presParOf" srcId="{4C0D36E8-2925-4236-9725-E63522A480AD}" destId="{7D643C96-5C19-4A9B-800A-C4D7F4CEDCA8}" srcOrd="3" destOrd="0" presId="urn:microsoft.com/office/officeart/2005/8/layout/hProcess9"/>
    <dgm:cxn modelId="{01ED962E-6BF1-4D27-8A87-D88E44EDAE44}" type="presParOf" srcId="{4C0D36E8-2925-4236-9725-E63522A480AD}" destId="{424E2BAE-64C8-4263-820B-25B61A0D7B77}" srcOrd="4" destOrd="0" presId="urn:microsoft.com/office/officeart/2005/8/layout/hProcess9"/>
    <dgm:cxn modelId="{CC70BE47-F827-4DB0-B065-6E630B708459}" type="presParOf" srcId="{4C0D36E8-2925-4236-9725-E63522A480AD}" destId="{A3400CB6-724C-4B76-A119-8AD5AFC5DF49}" srcOrd="5" destOrd="0" presId="urn:microsoft.com/office/officeart/2005/8/layout/hProcess9"/>
    <dgm:cxn modelId="{E26DA46A-AB28-43CF-A10A-68563826851F}" type="presParOf" srcId="{4C0D36E8-2925-4236-9725-E63522A480AD}" destId="{5EC4A7B3-1C76-4CCB-BB20-CC4C1C455B69}" srcOrd="6" destOrd="0" presId="urn:microsoft.com/office/officeart/2005/8/layout/hProcess9"/>
    <dgm:cxn modelId="{23347526-FA5F-4CDF-9655-155C50DB0070}" type="presParOf" srcId="{4C0D36E8-2925-4236-9725-E63522A480AD}" destId="{9EEF1A5E-DE7B-4920-AD8F-49752685D543}" srcOrd="7" destOrd="0" presId="urn:microsoft.com/office/officeart/2005/8/layout/hProcess9"/>
    <dgm:cxn modelId="{A03DEB97-C95E-4821-9ABD-E84AF20E92BB}" type="presParOf" srcId="{4C0D36E8-2925-4236-9725-E63522A480AD}" destId="{9A2D46EA-CD90-4A7E-96F9-B7435F20BDB6}" srcOrd="8" destOrd="0" presId="urn:microsoft.com/office/officeart/2005/8/layout/hProcess9"/>
    <dgm:cxn modelId="{B26A3C96-D129-4CFD-BB75-068723FE0E08}" type="presParOf" srcId="{4C0D36E8-2925-4236-9725-E63522A480AD}" destId="{2AC2228E-65E9-4A7F-859F-5F021A638D06}" srcOrd="9" destOrd="0" presId="urn:microsoft.com/office/officeart/2005/8/layout/hProcess9"/>
    <dgm:cxn modelId="{CDDF7EC6-336E-44E7-ACFF-CCC62F47CDC5}" type="presParOf" srcId="{4C0D36E8-2925-4236-9725-E63522A480AD}" destId="{8EDB765E-91EB-4E24-89E4-48D352ABE2B8}" srcOrd="1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9E14F6-8CA2-4EB8-B72E-14F6865CDC6C}">
      <dsp:nvSpPr>
        <dsp:cNvPr id="0" name=""/>
        <dsp:cNvSpPr/>
      </dsp:nvSpPr>
      <dsp:spPr>
        <a:xfrm>
          <a:off x="0" y="0"/>
          <a:ext cx="7772400" cy="6093296"/>
        </a:xfrm>
        <a:prstGeom prst="rightArrow">
          <a:avLst/>
        </a:prstGeom>
        <a:solidFill>
          <a:schemeClr val="tx1">
            <a:lumMod val="10000"/>
            <a:lumOff val="90000"/>
          </a:schemeClr>
        </a:solidFill>
        <a:ln>
          <a:noFill/>
        </a:ln>
        <a:effectLst/>
      </dsp:spPr>
      <dsp:style>
        <a:lnRef idx="0">
          <a:scrgbClr r="0" g="0" b="0"/>
        </a:lnRef>
        <a:fillRef idx="1">
          <a:scrgbClr r="0" g="0" b="0"/>
        </a:fillRef>
        <a:effectRef idx="0">
          <a:scrgbClr r="0" g="0" b="0"/>
        </a:effectRef>
        <a:fontRef idx="minor"/>
      </dsp:style>
    </dsp:sp>
    <dsp:sp modelId="{82C29D9D-F30A-4B8E-9827-0F37A1B7FBCB}">
      <dsp:nvSpPr>
        <dsp:cNvPr id="0" name=""/>
        <dsp:cNvSpPr/>
      </dsp:nvSpPr>
      <dsp:spPr>
        <a:xfrm>
          <a:off x="19877" y="1872201"/>
          <a:ext cx="1565730" cy="2437318"/>
        </a:xfrm>
        <a:prstGeom prst="roundRect">
          <a:avLst/>
        </a:prstGeom>
        <a:solidFill>
          <a:schemeClr val="tx1">
            <a:lumMod val="25000"/>
            <a:lumOff val="75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nl-NL" sz="1400" kern="1200" dirty="0" smtClean="0"/>
        </a:p>
        <a:p>
          <a:pPr lvl="0" algn="ctr" defTabSz="622300">
            <a:lnSpc>
              <a:spcPct val="90000"/>
            </a:lnSpc>
            <a:spcBef>
              <a:spcPct val="0"/>
            </a:spcBef>
            <a:spcAft>
              <a:spcPct val="35000"/>
            </a:spcAft>
          </a:pPr>
          <a:r>
            <a:rPr lang="nl-NL" sz="1400" kern="1200" dirty="0" smtClean="0"/>
            <a:t>Introductie</a:t>
          </a:r>
        </a:p>
        <a:p>
          <a:pPr lvl="0" algn="ctr" defTabSz="622300">
            <a:lnSpc>
              <a:spcPct val="90000"/>
            </a:lnSpc>
            <a:spcBef>
              <a:spcPct val="0"/>
            </a:spcBef>
            <a:spcAft>
              <a:spcPct val="35000"/>
            </a:spcAft>
          </a:pPr>
          <a:r>
            <a:rPr lang="nl-NL" sz="1400" kern="1200" dirty="0" smtClean="0"/>
            <a:t>en communicatie</a:t>
          </a:r>
          <a:endParaRPr lang="nl-NL" sz="1400" kern="1200" dirty="0"/>
        </a:p>
      </dsp:txBody>
      <dsp:txXfrm>
        <a:off x="96310" y="1948634"/>
        <a:ext cx="1412864" cy="2284452"/>
      </dsp:txXfrm>
    </dsp:sp>
    <dsp:sp modelId="{F16D027D-5B07-4A63-8D74-C446D0C76A64}">
      <dsp:nvSpPr>
        <dsp:cNvPr id="0" name=""/>
        <dsp:cNvSpPr/>
      </dsp:nvSpPr>
      <dsp:spPr>
        <a:xfrm>
          <a:off x="3310771" y="1872201"/>
          <a:ext cx="1188094" cy="2437318"/>
        </a:xfrm>
        <a:prstGeom prst="roundRect">
          <a:avLst/>
        </a:prstGeom>
        <a:solidFill>
          <a:srgbClr val="A537FF"/>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nl-NL" sz="1200" kern="1200" dirty="0" smtClean="0"/>
        </a:p>
        <a:p>
          <a:pPr lvl="0" algn="ctr" defTabSz="533400">
            <a:lnSpc>
              <a:spcPct val="90000"/>
            </a:lnSpc>
            <a:spcBef>
              <a:spcPct val="0"/>
            </a:spcBef>
            <a:spcAft>
              <a:spcPct val="35000"/>
            </a:spcAft>
          </a:pPr>
          <a:endParaRPr lang="nl-NL" sz="1200" kern="1200" dirty="0" smtClean="0"/>
        </a:p>
        <a:p>
          <a:pPr lvl="0" algn="ctr" defTabSz="533400">
            <a:lnSpc>
              <a:spcPct val="90000"/>
            </a:lnSpc>
            <a:spcBef>
              <a:spcPct val="0"/>
            </a:spcBef>
            <a:spcAft>
              <a:spcPct val="35000"/>
            </a:spcAft>
          </a:pPr>
          <a:r>
            <a:rPr lang="nl-NL" sz="1400" kern="1200" dirty="0" smtClean="0"/>
            <a:t>Context</a:t>
          </a:r>
          <a:endParaRPr lang="nl-NL" sz="1200" kern="1200" dirty="0" smtClean="0"/>
        </a:p>
        <a:p>
          <a:pPr lvl="0" algn="ctr" defTabSz="533400">
            <a:lnSpc>
              <a:spcPct val="90000"/>
            </a:lnSpc>
            <a:spcBef>
              <a:spcPct val="0"/>
            </a:spcBef>
            <a:spcAft>
              <a:spcPct val="35000"/>
            </a:spcAft>
          </a:pPr>
          <a:r>
            <a:rPr lang="nl-NL" sz="1400" kern="1200" dirty="0" smtClean="0"/>
            <a:t>bepaling</a:t>
          </a:r>
          <a:r>
            <a:rPr lang="nl-NL" sz="1200" kern="1200" dirty="0" smtClean="0"/>
            <a:t> </a:t>
          </a:r>
          <a:endParaRPr lang="nl-NL" sz="1200" kern="1200" dirty="0"/>
        </a:p>
      </dsp:txBody>
      <dsp:txXfrm>
        <a:off x="3368769" y="1930199"/>
        <a:ext cx="1072098" cy="2321322"/>
      </dsp:txXfrm>
    </dsp:sp>
    <dsp:sp modelId="{424E2BAE-64C8-4263-820B-25B61A0D7B77}">
      <dsp:nvSpPr>
        <dsp:cNvPr id="0" name=""/>
        <dsp:cNvSpPr/>
      </dsp:nvSpPr>
      <dsp:spPr>
        <a:xfrm>
          <a:off x="1827536" y="1872201"/>
          <a:ext cx="1336250" cy="2437318"/>
        </a:xfrm>
        <a:prstGeom prst="roundRect">
          <a:avLst/>
        </a:prstGeom>
        <a:solidFill>
          <a:srgbClr val="B55BFF"/>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400050">
            <a:lnSpc>
              <a:spcPct val="90000"/>
            </a:lnSpc>
            <a:spcBef>
              <a:spcPct val="0"/>
            </a:spcBef>
            <a:spcAft>
              <a:spcPct val="35000"/>
            </a:spcAft>
          </a:pPr>
          <a:endParaRPr lang="nl-NL" sz="1400" kern="1200" dirty="0" smtClean="0"/>
        </a:p>
        <a:p>
          <a:pPr lvl="0" algn="ctr" defTabSz="400050">
            <a:lnSpc>
              <a:spcPct val="90000"/>
            </a:lnSpc>
            <a:spcBef>
              <a:spcPct val="0"/>
            </a:spcBef>
            <a:spcAft>
              <a:spcPct val="35000"/>
            </a:spcAft>
          </a:pPr>
          <a:endParaRPr lang="nl-NL" sz="1400" kern="1200" dirty="0" smtClean="0"/>
        </a:p>
        <a:p>
          <a:pPr lvl="0" algn="ctr" defTabSz="400050">
            <a:lnSpc>
              <a:spcPct val="90000"/>
            </a:lnSpc>
            <a:spcBef>
              <a:spcPct val="0"/>
            </a:spcBef>
            <a:spcAft>
              <a:spcPct val="35000"/>
            </a:spcAft>
          </a:pPr>
          <a:r>
            <a:rPr lang="nl-NL" sz="1400" kern="1200" dirty="0" smtClean="0"/>
            <a:t>Boodschap</a:t>
          </a:r>
        </a:p>
        <a:p>
          <a:pPr lvl="0" algn="ctr" defTabSz="400050">
            <a:lnSpc>
              <a:spcPct val="90000"/>
            </a:lnSpc>
            <a:spcBef>
              <a:spcPct val="0"/>
            </a:spcBef>
            <a:spcAft>
              <a:spcPct val="35000"/>
            </a:spcAft>
          </a:pPr>
          <a:r>
            <a:rPr lang="nl-NL" sz="1400" kern="1200" dirty="0" smtClean="0"/>
            <a:t>bepaling 	</a:t>
          </a:r>
          <a:endParaRPr lang="nl-NL" sz="1400" kern="1200" dirty="0"/>
        </a:p>
      </dsp:txBody>
      <dsp:txXfrm>
        <a:off x="1892766" y="1937431"/>
        <a:ext cx="1205790" cy="2306858"/>
      </dsp:txXfrm>
    </dsp:sp>
    <dsp:sp modelId="{5EC4A7B3-1C76-4CCB-BB20-CC4C1C455B69}">
      <dsp:nvSpPr>
        <dsp:cNvPr id="0" name=""/>
        <dsp:cNvSpPr/>
      </dsp:nvSpPr>
      <dsp:spPr>
        <a:xfrm>
          <a:off x="4622717" y="1872201"/>
          <a:ext cx="1265677" cy="2437318"/>
        </a:xfrm>
        <a:prstGeom prst="roundRect">
          <a:avLst/>
        </a:prstGeom>
        <a:solidFill>
          <a:srgbClr val="8E05FF"/>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nl-NL" sz="1200" kern="1200" dirty="0" smtClean="0"/>
        </a:p>
        <a:p>
          <a:pPr lvl="0" algn="ctr" defTabSz="533400">
            <a:lnSpc>
              <a:spcPct val="90000"/>
            </a:lnSpc>
            <a:spcBef>
              <a:spcPct val="0"/>
            </a:spcBef>
            <a:spcAft>
              <a:spcPct val="35000"/>
            </a:spcAft>
          </a:pPr>
          <a:r>
            <a:rPr lang="nl-NL" sz="1400" kern="1200" dirty="0" smtClean="0"/>
            <a:t>Onderdelen</a:t>
          </a:r>
          <a:r>
            <a:rPr lang="nl-NL" sz="1200" kern="1200" dirty="0" smtClean="0"/>
            <a:t> </a:t>
          </a:r>
          <a:endParaRPr lang="nl-NL" sz="1200" kern="1200" dirty="0"/>
        </a:p>
      </dsp:txBody>
      <dsp:txXfrm>
        <a:off x="4684502" y="1933986"/>
        <a:ext cx="1142107" cy="2313748"/>
      </dsp:txXfrm>
    </dsp:sp>
    <dsp:sp modelId="{9A2D46EA-CD90-4A7E-96F9-B7435F20BDB6}">
      <dsp:nvSpPr>
        <dsp:cNvPr id="0" name=""/>
        <dsp:cNvSpPr/>
      </dsp:nvSpPr>
      <dsp:spPr>
        <a:xfrm>
          <a:off x="6072765" y="1872201"/>
          <a:ext cx="1390974" cy="2437318"/>
        </a:xfrm>
        <a:prstGeom prst="roundRect">
          <a:avLst/>
        </a:prstGeom>
        <a:solidFill>
          <a:schemeClr val="tx1">
            <a:lumMod val="75000"/>
            <a:lumOff val="25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nl-NL" sz="1200" kern="1200" dirty="0" smtClean="0"/>
        </a:p>
        <a:p>
          <a:pPr lvl="0" algn="ctr" defTabSz="533400">
            <a:lnSpc>
              <a:spcPct val="90000"/>
            </a:lnSpc>
            <a:spcBef>
              <a:spcPct val="0"/>
            </a:spcBef>
            <a:spcAft>
              <a:spcPct val="35000"/>
            </a:spcAft>
          </a:pPr>
          <a:endParaRPr lang="nl-NL" sz="1200" kern="1200" dirty="0" smtClean="0"/>
        </a:p>
        <a:p>
          <a:pPr lvl="0" algn="ctr" defTabSz="533400">
            <a:lnSpc>
              <a:spcPct val="90000"/>
            </a:lnSpc>
            <a:spcBef>
              <a:spcPct val="0"/>
            </a:spcBef>
            <a:spcAft>
              <a:spcPct val="35000"/>
            </a:spcAft>
          </a:pPr>
          <a:r>
            <a:rPr lang="nl-NL" sz="1400" kern="1200" dirty="0" smtClean="0"/>
            <a:t>Weerstand</a:t>
          </a:r>
        </a:p>
      </dsp:txBody>
      <dsp:txXfrm>
        <a:off x="6140667" y="1940103"/>
        <a:ext cx="1255170" cy="2301514"/>
      </dsp:txXfrm>
    </dsp:sp>
    <dsp:sp modelId="{8EDB765E-91EB-4E24-89E4-48D352ABE2B8}">
      <dsp:nvSpPr>
        <dsp:cNvPr id="0" name=""/>
        <dsp:cNvSpPr/>
      </dsp:nvSpPr>
      <dsp:spPr>
        <a:xfrm>
          <a:off x="7618372" y="1872201"/>
          <a:ext cx="1401274" cy="2437318"/>
        </a:xfrm>
        <a:prstGeom prst="roundRect">
          <a:avLst/>
        </a:prstGeom>
        <a:solidFill>
          <a:schemeClr val="tx1">
            <a:lumMod val="90000"/>
            <a:lumOff val="1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nl-NL" sz="1400" kern="1200" dirty="0" smtClean="0"/>
        </a:p>
        <a:p>
          <a:pPr lvl="0" algn="ctr" defTabSz="622300">
            <a:lnSpc>
              <a:spcPct val="90000"/>
            </a:lnSpc>
            <a:spcBef>
              <a:spcPct val="0"/>
            </a:spcBef>
            <a:spcAft>
              <a:spcPct val="35000"/>
            </a:spcAft>
          </a:pPr>
          <a:endParaRPr lang="nl-NL" sz="1400" kern="1200" dirty="0" smtClean="0"/>
        </a:p>
        <a:p>
          <a:pPr lvl="0" algn="ctr" defTabSz="622300">
            <a:lnSpc>
              <a:spcPct val="90000"/>
            </a:lnSpc>
            <a:spcBef>
              <a:spcPct val="0"/>
            </a:spcBef>
            <a:spcAft>
              <a:spcPct val="35000"/>
            </a:spcAft>
          </a:pPr>
          <a:r>
            <a:rPr lang="nl-NL" sz="1400" kern="1200" dirty="0" smtClean="0"/>
            <a:t>Generale repetitie</a:t>
          </a:r>
          <a:endParaRPr lang="nl-NL" sz="1400" kern="1200" dirty="0"/>
        </a:p>
      </dsp:txBody>
      <dsp:txXfrm>
        <a:off x="7686777" y="1940606"/>
        <a:ext cx="1264464" cy="230050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1225" y="4767263"/>
            <a:ext cx="5033963" cy="4518025"/>
          </a:xfrm>
          <a:prstGeom prst="rect">
            <a:avLst/>
          </a:prstGeom>
          <a:noFill/>
          <a:ln w="12700">
            <a:noFill/>
            <a:miter lim="800000"/>
            <a:headEnd/>
            <a:tailEnd/>
          </a:ln>
          <a:effectLst/>
        </p:spPr>
        <p:txBody>
          <a:bodyPr vert="horz" wrap="square" lIns="92891" tIns="45631" rIns="92891" bIns="45631" numCol="1" anchor="t" anchorCtr="0" compatLnSpc="1">
            <a:prstTxWarp prst="textNoShape">
              <a:avLst/>
            </a:prstTxWarp>
          </a:bodyPr>
          <a:lstStyle/>
          <a:p>
            <a:pPr lvl="0"/>
            <a:r>
              <a:rPr lang="nl-NL" noProof="0" smtClean="0"/>
              <a:t>Click to edit Master text styles</a:t>
            </a:r>
          </a:p>
          <a:p>
            <a:pPr lvl="1"/>
            <a:r>
              <a:rPr lang="nl-NL" noProof="0" smtClean="0"/>
              <a:t>Second level</a:t>
            </a:r>
          </a:p>
          <a:p>
            <a:pPr lvl="2"/>
            <a:r>
              <a:rPr lang="nl-NL" noProof="0" smtClean="0"/>
              <a:t>Third level</a:t>
            </a:r>
          </a:p>
          <a:p>
            <a:pPr lvl="3"/>
            <a:r>
              <a:rPr lang="nl-NL" noProof="0" smtClean="0"/>
              <a:t>Fourth level</a:t>
            </a:r>
          </a:p>
          <a:p>
            <a:pPr lvl="4"/>
            <a:r>
              <a:rPr lang="nl-NL" noProof="0" smtClean="0"/>
              <a:t>Fifth level</a:t>
            </a:r>
          </a:p>
        </p:txBody>
      </p:sp>
      <p:sp>
        <p:nvSpPr>
          <p:cNvPr id="3075" name="Rectangle 3"/>
          <p:cNvSpPr>
            <a:spLocks noGrp="1" noRot="1" noChangeAspect="1" noChangeArrowheads="1" noTextEdit="1"/>
          </p:cNvSpPr>
          <p:nvPr>
            <p:ph type="sldImg" idx="2"/>
          </p:nvPr>
        </p:nvSpPr>
        <p:spPr bwMode="auto">
          <a:xfrm>
            <a:off x="1100138" y="877888"/>
            <a:ext cx="4657725" cy="34940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aken.wikiwijs.nl/175936/Presentatievaardigheden__2021_2022"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Beste student, welkom bij het vak presentatievaardigheden. Als docenten van dit vak gaan we jullie (op afstand) trainen in de vaardigheid presenteren. Je kunt deze vaardigheid alleen leren door er veel mee te oefenen. Daarom ga je deze periode elke les oefenen met presenteren. Je zult merken dat er veel meer bij komt kijken dan je dacht. Besef je goed dat je aan</a:t>
            </a:r>
            <a:r>
              <a:rPr lang="nl-NL" altLang="nl-NL" baseline="0" dirty="0" smtClean="0"/>
              <a:t> het leren</a:t>
            </a:r>
            <a:r>
              <a:rPr lang="nl-NL" altLang="nl-NL" dirty="0" smtClean="0"/>
              <a:t> bent en dat dit de plek is om te oefenen. Probeer dingen uit, ervaar,</a:t>
            </a:r>
            <a:r>
              <a:rPr lang="nl-NL" altLang="nl-NL" baseline="0" dirty="0" smtClean="0"/>
              <a:t> stel bij en </a:t>
            </a:r>
            <a:r>
              <a:rPr lang="nl-NL" altLang="nl-NL" dirty="0" smtClean="0"/>
              <a:t>durf vooral. </a:t>
            </a:r>
          </a:p>
          <a:p>
            <a:r>
              <a:rPr lang="nl-NL" altLang="nl-NL" dirty="0" smtClean="0"/>
              <a:t>Bij dit vak </a:t>
            </a:r>
            <a:r>
              <a:rPr lang="nl-NL" altLang="nl-NL" b="0" dirty="0" smtClean="0"/>
              <a:t>is het om die reden ook belangrijk dat we elkaar respectvol behandelen, laten groeien in dit proces en dat we samen een veilige leeromgeving</a:t>
            </a:r>
            <a:r>
              <a:rPr lang="nl-NL" altLang="nl-NL" b="0" baseline="0" dirty="0" smtClean="0"/>
              <a:t> creëren</a:t>
            </a:r>
            <a:r>
              <a:rPr lang="nl-NL" altLang="nl-NL" b="0" dirty="0" smtClean="0"/>
              <a:t>. De een heeft juist wat stimulans nodig om kleine stapjes te zetten en de ander mag uitgedaagd worden om een grotere stap te zetten. Het gaat in dit vak</a:t>
            </a:r>
            <a:r>
              <a:rPr lang="nl-NL" altLang="nl-NL" b="0" baseline="0" dirty="0" smtClean="0"/>
              <a:t> </a:t>
            </a:r>
            <a:r>
              <a:rPr lang="nl-NL" altLang="nl-NL" b="0" dirty="0" smtClean="0"/>
              <a:t>om jouw eigen ontwikkelproces</a:t>
            </a:r>
            <a:r>
              <a:rPr lang="nl-NL" altLang="nl-NL" b="0" baseline="0" dirty="0" smtClean="0"/>
              <a:t> in steeds beter kunnen presenteren. </a:t>
            </a:r>
          </a:p>
          <a:p>
            <a:r>
              <a:rPr lang="nl-NL" altLang="nl-NL" dirty="0" smtClean="0"/>
              <a:t>Presentatievaardigheden is één van de vier vaardigheidsleerlijnen binnen het Propedeusejaar en levert een bijdrage aan de competenties ‘Trainen’ en ‘Voorlichten’. Je kunt op het einde van de opleiding heel goed zijn in het ontwikkelen van trainingen, het opzetten van een voorlichting of steengoed zijn in het opzetten van </a:t>
            </a:r>
            <a:r>
              <a:rPr lang="nl-NL" altLang="nl-NL" dirty="0" err="1" smtClean="0"/>
              <a:t>coachingsessies</a:t>
            </a:r>
            <a:r>
              <a:rPr lang="nl-NL" altLang="nl-NL" dirty="0" smtClean="0"/>
              <a:t>, maar als je jezelf of deze producten niet op de juiste manier kunt presenteren aan de doelgroep dan sla je de plank mis. </a:t>
            </a:r>
          </a:p>
          <a:p>
            <a:endParaRPr lang="nl-NL" altLang="nl-NL" dirty="0" smtClean="0"/>
          </a:p>
          <a:p>
            <a:endParaRPr lang="nl-NL" altLang="nl-NL" b="0" strike="sngStrike"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jdelijke aanduiding voor dia-afbeelding 1"/>
          <p:cNvSpPr>
            <a:spLocks noGrp="1" noRot="1" noChangeAspect="1" noTextEdit="1"/>
          </p:cNvSpPr>
          <p:nvPr>
            <p:ph type="sldImg"/>
          </p:nvPr>
        </p:nvSpPr>
        <p:spPr>
          <a:ln/>
        </p:spPr>
      </p:sp>
      <p:sp>
        <p:nvSpPr>
          <p:cNvPr id="29699" name="Tijdelijke aanduiding voor notities 2"/>
          <p:cNvSpPr>
            <a:spLocks noGrp="1"/>
          </p:cNvSpPr>
          <p:nvPr>
            <p:ph type="body" idx="1"/>
          </p:nvPr>
        </p:nvSpPr>
        <p:spPr>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buFontTx/>
              <a:buAutoNum type="arabicPeriod"/>
              <a:defRPr/>
            </a:pPr>
            <a:r>
              <a:rPr lang="nl-NL" altLang="nl-NL" dirty="0" smtClean="0"/>
              <a:t>Een duidelijk doel hebben.</a:t>
            </a:r>
            <a:br>
              <a:rPr lang="nl-NL" altLang="nl-NL" dirty="0" smtClean="0"/>
            </a:br>
            <a:r>
              <a:rPr lang="nl-NL" altLang="nl-NL" dirty="0" smtClean="0"/>
              <a:t>Als je weet wat je doel is, dan kun je dat in veel gevallen ook kenbaar maken aan je publiek. Ook voor jezelf is het belangrijk om vooraf het doel te bepalen. Dat is een mooi uitgangspunt om de rest van je presentatie aan op te hangen. Alles moet tenslotte samenhangen met het doel dat je wilt bereiken.</a:t>
            </a:r>
          </a:p>
          <a:p>
            <a:pPr marL="228600" indent="-228600">
              <a:buFontTx/>
              <a:buAutoNum type="arabicPeriod"/>
              <a:defRPr/>
            </a:pPr>
            <a:r>
              <a:rPr lang="nl-NL" altLang="nl-NL" dirty="0" smtClean="0"/>
              <a:t>Je kunt je doel alleen maar bereiken als je de aandacht van het publiek kunt krijgen en vasthouden. Je kunt de aandacht krijgen door te beginnen met een pakkende opening. Dus niet: “Ik ga het vandaag hebben over” , maar meteen een interessant gedicht of quote voor te lezen, een interessante anekdote te delen met je publiek of een grap te vertellen. De aandacht vasthouden doe je vooral met informatie waarmee je je publiek raakt. Vertel vanuit ervaringen of gevoel en persoonlijke verhalen. Met cijfers of algemene feiten zal je meer moeite hebben om de aandacht vast te houden. Je wordt minder geraakt door het algemene verhaal over het aantal mensen in Afrika dat honger lijdt dan door het individuele verhaal van een jongetje dat je in beeld brengt waarbij je zijn persoonlijke verhaal vertelt. De strekking is hetzelfde, maar de boodschap komt heel anders over.</a:t>
            </a:r>
          </a:p>
          <a:p>
            <a:pPr marL="228600" indent="-228600">
              <a:buFontTx/>
              <a:buAutoNum type="arabicPeriod"/>
              <a:defRPr/>
            </a:pPr>
            <a:r>
              <a:rPr lang="nl-NL" altLang="nl-NL" dirty="0" smtClean="0"/>
              <a:t>Zowel de beleving als het laten onthouden (punt 4) komen ook voort uit het verhaal waarmee je aandacht van je publiek krijgt en vasthoudt. Je zult merken dat je de aandacht van het publiek krijgt als je ze iets laat beleven. Als het je lukt om de aandacht gedurende de presentatie vast te houden, dan is de kans ook groot dat ze je presentatie zullen onthouden.</a:t>
            </a:r>
            <a:r>
              <a:rPr lang="nl-NL" altLang="nl-NL" strike="noStrike" baseline="0" dirty="0" smtClean="0"/>
              <a:t> </a:t>
            </a:r>
            <a:r>
              <a:rPr lang="nl-NL" altLang="nl-NL" b="0" strike="noStrike" baseline="0" dirty="0" smtClean="0"/>
              <a:t>Welke presentatie heeft jou echt iets laten beleven? Wat maakt dat je juist deze presentatie onthouden hebt?</a:t>
            </a:r>
            <a:endParaRPr lang="nl-NL" altLang="nl-NL" b="0" strike="sngStrike" dirty="0" smtClean="0"/>
          </a:p>
          <a:p>
            <a:pPr marL="0" indent="0">
              <a:buFontTx/>
              <a:buNone/>
              <a:defRPr/>
            </a:pPr>
            <a:endParaRPr lang="nl-NL" altLang="nl-NL" dirty="0" smtClean="0"/>
          </a:p>
          <a:p>
            <a:pPr marL="228600" indent="-228600">
              <a:buFont typeface="+mj-lt"/>
              <a:buAutoNum type="arabicPeriod" startAt="5"/>
              <a:defRPr/>
            </a:pPr>
            <a:r>
              <a:rPr lang="nl-NL" altLang="nl-NL" i="0" dirty="0" smtClean="0"/>
              <a:t>Probeer met je presentatie het publiek aan te sporen tot actie. Je hebt een doel voor ogen en dat gaat verder dan ‘iets vertellen over’. Dit kan betekenen dat je je</a:t>
            </a:r>
            <a:r>
              <a:rPr lang="nl-NL" altLang="nl-NL" i="0" baseline="0" dirty="0" smtClean="0"/>
              <a:t> publiek</a:t>
            </a:r>
            <a:r>
              <a:rPr lang="nl-NL" altLang="nl-NL" i="0" dirty="0" smtClean="0"/>
              <a:t> aanzet tot denken, dat</a:t>
            </a:r>
            <a:r>
              <a:rPr lang="nl-NL" altLang="nl-NL" i="0" baseline="0" dirty="0" smtClean="0"/>
              <a:t> </a:t>
            </a:r>
            <a:r>
              <a:rPr lang="nl-NL" altLang="nl-NL" i="0" dirty="0" smtClean="0"/>
              <a:t>je bijvoorbeeld wilt dat ze doneren aan een goed doel</a:t>
            </a:r>
            <a:r>
              <a:rPr lang="nl-NL" altLang="nl-NL" i="0" baseline="0" dirty="0" smtClean="0"/>
              <a:t> of </a:t>
            </a:r>
            <a:r>
              <a:rPr lang="nl-NL" altLang="nl-NL" i="0" dirty="0" smtClean="0"/>
              <a:t>je wilt dat ze zich gaan verdiepen in een onderwerp etc. </a:t>
            </a:r>
          </a:p>
          <a:p>
            <a:pPr marL="0" indent="0">
              <a:buFont typeface="+mj-lt"/>
              <a:buNone/>
              <a:defRPr/>
            </a:pPr>
            <a:endParaRPr lang="nl-NL" altLang="nl-NL" i="0" dirty="0" smtClean="0"/>
          </a:p>
          <a:p>
            <a:pPr>
              <a:defRPr/>
            </a:pPr>
            <a:r>
              <a:rPr lang="nl-NL" altLang="nl-NL" dirty="0" smtClean="0"/>
              <a:t>Bestudeer ook alvast eens het beoordelingsformulier om te kijken welke onderwerpen je al terug wilt laten komen in je eerste presentatie. Op deze manier kun je de eerste presentatie beschouwen als een goede nulmeting.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jdelijke aanduiding voor dia-afbeelding 1"/>
          <p:cNvSpPr>
            <a:spLocks noGrp="1" noRot="1" noChangeAspect="1" noTextEdit="1"/>
          </p:cNvSpPr>
          <p:nvPr>
            <p:ph type="sldImg"/>
          </p:nvPr>
        </p:nvSpPr>
        <p:spPr>
          <a:ln/>
        </p:spPr>
      </p:sp>
      <p:sp>
        <p:nvSpPr>
          <p:cNvPr id="14339"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Tijdens</a:t>
            </a:r>
            <a:r>
              <a:rPr lang="nl-NL" altLang="nl-NL" baseline="0" dirty="0" smtClean="0"/>
              <a:t> het geven van een presentatie staat </a:t>
            </a:r>
            <a:r>
              <a:rPr lang="nl-NL" altLang="nl-NL" dirty="0" smtClean="0"/>
              <a:t>verbale en non-verbale communicatie</a:t>
            </a:r>
            <a:r>
              <a:rPr lang="nl-NL" altLang="nl-NL" baseline="0" dirty="0" smtClean="0"/>
              <a:t> centraal.</a:t>
            </a:r>
            <a:endParaRPr lang="nl-NL" altLang="nl-NL" dirty="0" smtClean="0"/>
          </a:p>
          <a:p>
            <a:r>
              <a:rPr lang="nl-NL" altLang="nl-NL" dirty="0" smtClean="0"/>
              <a:t>Een bepaalde mate van onzekerheid of spanning is niet te verbergen omdat het een lichamelijke reactie is: bijvoorbeeld trillen of vlekken in je nek krijgen. Accepteer dat het er is want daar kun je toch niks aan doen. Probeer het dus zeker niet tegen te houden want dat werkt eerder averechts.</a:t>
            </a:r>
          </a:p>
          <a:p>
            <a:r>
              <a:rPr lang="nl-NL" altLang="nl-NL" dirty="0" smtClean="0"/>
              <a:t>Je kunt jezelf wel helpen door stevig op twee voeten te gaan staan. Ga</a:t>
            </a:r>
            <a:r>
              <a:rPr lang="nl-NL" altLang="nl-NL" baseline="0" dirty="0" smtClean="0"/>
              <a:t> na, w</a:t>
            </a:r>
            <a:r>
              <a:rPr lang="nl-NL" altLang="nl-NL" dirty="0" smtClean="0"/>
              <a:t>at werkt het beste voor jou? In ieder geval zorgt een stevige houding ervoor dat je jezelf ook steviger gaat voelen.</a:t>
            </a:r>
          </a:p>
        </p:txBody>
      </p:sp>
      <p:sp>
        <p:nvSpPr>
          <p:cNvPr id="14340"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ontys Frutiger" panose="00000400000000000000" pitchFamily="2" charset="0"/>
                <a:ea typeface="ＭＳ Ｐゴシック" panose="020B0600070205080204" pitchFamily="34" charset="-128"/>
              </a:defRPr>
            </a:lvl1pPr>
            <a:lvl2pPr marL="742950" indent="-285750">
              <a:defRPr sz="2400">
                <a:solidFill>
                  <a:schemeClr val="tx1"/>
                </a:solidFill>
                <a:latin typeface="Fontys Frutiger" panose="00000400000000000000" pitchFamily="2" charset="0"/>
                <a:ea typeface="ＭＳ Ｐゴシック" panose="020B0600070205080204" pitchFamily="34" charset="-128"/>
              </a:defRPr>
            </a:lvl2pPr>
            <a:lvl3pPr marL="1143000" indent="-228600">
              <a:defRPr sz="2400">
                <a:solidFill>
                  <a:schemeClr val="tx1"/>
                </a:solidFill>
                <a:latin typeface="Fontys Frutiger" panose="00000400000000000000" pitchFamily="2" charset="0"/>
                <a:ea typeface="ＭＳ Ｐゴシック" panose="020B0600070205080204" pitchFamily="34" charset="-128"/>
              </a:defRPr>
            </a:lvl3pPr>
            <a:lvl4pPr marL="1600200" indent="-228600">
              <a:defRPr sz="2400">
                <a:solidFill>
                  <a:schemeClr val="tx1"/>
                </a:solidFill>
                <a:latin typeface="Fontys Frutiger" panose="00000400000000000000" pitchFamily="2" charset="0"/>
                <a:ea typeface="ＭＳ Ｐゴシック" panose="020B0600070205080204" pitchFamily="34" charset="-128"/>
              </a:defRPr>
            </a:lvl4pPr>
            <a:lvl5pPr marL="2057400" indent="-228600">
              <a:defRPr sz="2400">
                <a:solidFill>
                  <a:schemeClr val="tx1"/>
                </a:solidFill>
                <a:latin typeface="Fontys Frutiger" panose="00000400000000000000"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fld id="{7ECCC407-2524-4DC1-8F47-6B01917889FF}" type="slidenum">
              <a:rPr lang="en-US" altLang="nl-NL" sz="1200" smtClean="0">
                <a:latin typeface="Arial" panose="020B0604020202020204" pitchFamily="34" charset="0"/>
              </a:rPr>
              <a:pPr/>
              <a:t>11</a:t>
            </a:fld>
            <a:endParaRPr lang="en-US" altLang="nl-NL" sz="1200" smtClean="0">
              <a:latin typeface="Arial" panose="020B0604020202020204" pitchFamily="34" charset="0"/>
            </a:endParaRPr>
          </a:p>
        </p:txBody>
      </p:sp>
    </p:spTree>
    <p:extLst>
      <p:ext uri="{BB962C8B-B14F-4D97-AF65-F5344CB8AC3E}">
        <p14:creationId xmlns:p14="http://schemas.microsoft.com/office/powerpoint/2010/main" val="206846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jdelijke aanduiding voor dia-afbeelding 1"/>
          <p:cNvSpPr>
            <a:spLocks noGrp="1" noRot="1" noChangeAspect="1" noTextEdit="1"/>
          </p:cNvSpPr>
          <p:nvPr>
            <p:ph type="sldImg"/>
          </p:nvPr>
        </p:nvSpPr>
        <p:spPr>
          <a:ln/>
        </p:spPr>
      </p:sp>
      <p:sp>
        <p:nvSpPr>
          <p:cNvPr id="16387"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Naast een stevige houding is het voor je publiek prettig als je oogcontact zoekt. Kijk de mensen in je publiek even aan zonder dat het ongemakkelijk wordt.</a:t>
            </a:r>
            <a:r>
              <a:rPr lang="nl-NL" altLang="nl-NL" baseline="0" dirty="0" smtClean="0"/>
              <a:t> </a:t>
            </a:r>
            <a:r>
              <a:rPr lang="nl-NL" altLang="nl-NL" dirty="0" smtClean="0"/>
              <a:t>In real-life is er de valkuil dat je te veel naar het scherm kijkt waar je </a:t>
            </a:r>
            <a:r>
              <a:rPr lang="nl-NL" altLang="nl-NL" dirty="0" err="1" smtClean="0"/>
              <a:t>powerpoint</a:t>
            </a:r>
            <a:r>
              <a:rPr lang="nl-NL" altLang="nl-NL" dirty="0" smtClean="0"/>
              <a:t> te zien is. Blijkbaar heb je dan de tekst op je </a:t>
            </a:r>
            <a:r>
              <a:rPr lang="nl-NL" altLang="nl-NL" dirty="0" err="1" smtClean="0"/>
              <a:t>powerpoint</a:t>
            </a:r>
            <a:r>
              <a:rPr lang="nl-NL" altLang="nl-NL" dirty="0" smtClean="0"/>
              <a:t> nodig om je verhaal te kunnen vertellen. Op die manier maak je natuurlijk geen contact met je publiek. In dat geval kun je beter kleine kaartjes maken die je in je hand houdt. Daar kun je dan op kijken als je niet meer weet wat je wilt vertellen. Kleine kaartjes zien er ook</a:t>
            </a:r>
            <a:r>
              <a:rPr lang="nl-NL" altLang="nl-NL" baseline="0" dirty="0" smtClean="0"/>
              <a:t> </a:t>
            </a:r>
            <a:r>
              <a:rPr lang="nl-NL" altLang="nl-NL" dirty="0" smtClean="0"/>
              <a:t>professioneler uit dan een heel A4-vel wat je opleest.</a:t>
            </a:r>
          </a:p>
        </p:txBody>
      </p:sp>
      <p:sp>
        <p:nvSpPr>
          <p:cNvPr id="16388"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ontys Frutiger" panose="00000400000000000000" pitchFamily="2" charset="0"/>
                <a:ea typeface="ＭＳ Ｐゴシック" panose="020B0600070205080204" pitchFamily="34" charset="-128"/>
              </a:defRPr>
            </a:lvl1pPr>
            <a:lvl2pPr marL="742950" indent="-285750">
              <a:defRPr sz="2400">
                <a:solidFill>
                  <a:schemeClr val="tx1"/>
                </a:solidFill>
                <a:latin typeface="Fontys Frutiger" panose="00000400000000000000" pitchFamily="2" charset="0"/>
                <a:ea typeface="ＭＳ Ｐゴシック" panose="020B0600070205080204" pitchFamily="34" charset="-128"/>
              </a:defRPr>
            </a:lvl2pPr>
            <a:lvl3pPr marL="1143000" indent="-228600">
              <a:defRPr sz="2400">
                <a:solidFill>
                  <a:schemeClr val="tx1"/>
                </a:solidFill>
                <a:latin typeface="Fontys Frutiger" panose="00000400000000000000" pitchFamily="2" charset="0"/>
                <a:ea typeface="ＭＳ Ｐゴシック" panose="020B0600070205080204" pitchFamily="34" charset="-128"/>
              </a:defRPr>
            </a:lvl3pPr>
            <a:lvl4pPr marL="1600200" indent="-228600">
              <a:defRPr sz="2400">
                <a:solidFill>
                  <a:schemeClr val="tx1"/>
                </a:solidFill>
                <a:latin typeface="Fontys Frutiger" panose="00000400000000000000" pitchFamily="2" charset="0"/>
                <a:ea typeface="ＭＳ Ｐゴシック" panose="020B0600070205080204" pitchFamily="34" charset="-128"/>
              </a:defRPr>
            </a:lvl4pPr>
            <a:lvl5pPr marL="2057400" indent="-228600">
              <a:defRPr sz="2400">
                <a:solidFill>
                  <a:schemeClr val="tx1"/>
                </a:solidFill>
                <a:latin typeface="Fontys Frutiger" panose="00000400000000000000"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fld id="{7253BB35-2FE7-467D-8569-F8063C7DEA58}" type="slidenum">
              <a:rPr lang="en-US" altLang="nl-NL" sz="1200" smtClean="0">
                <a:latin typeface="Arial" panose="020B0604020202020204" pitchFamily="34" charset="0"/>
              </a:rPr>
              <a:pPr/>
              <a:t>12</a:t>
            </a:fld>
            <a:endParaRPr lang="en-US" altLang="nl-NL" sz="1200" smtClean="0">
              <a:latin typeface="Arial" panose="020B0604020202020204" pitchFamily="34" charset="0"/>
            </a:endParaRPr>
          </a:p>
        </p:txBody>
      </p:sp>
    </p:spTree>
    <p:extLst>
      <p:ext uri="{BB962C8B-B14F-4D97-AF65-F5344CB8AC3E}">
        <p14:creationId xmlns:p14="http://schemas.microsoft.com/office/powerpoint/2010/main" val="36098983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jdelijke aanduiding voor dia-afbeelding 1"/>
          <p:cNvSpPr>
            <a:spLocks noGrp="1" noRot="1" noChangeAspect="1" noTextEdit="1"/>
          </p:cNvSpPr>
          <p:nvPr>
            <p:ph type="sldImg"/>
          </p:nvPr>
        </p:nvSpPr>
        <p:spPr>
          <a:ln/>
        </p:spPr>
      </p:sp>
      <p:sp>
        <p:nvSpPr>
          <p:cNvPr id="18435"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Tijdens</a:t>
            </a:r>
            <a:r>
              <a:rPr lang="nl-NL" altLang="nl-NL" baseline="0" dirty="0" smtClean="0"/>
              <a:t> de presentatie is het van belang om gebruik te maken van bewegingen. </a:t>
            </a:r>
            <a:r>
              <a:rPr lang="nl-NL" altLang="nl-NL" dirty="0" smtClean="0"/>
              <a:t>Wees je bewust van je gezichtsuitdrukkingen door ook af en toe naar je eigen gezicht te kijken. Hoe zien anderen jou? Ben je daar tevreden over? Straal je uit wat je uit wilt stralen?</a:t>
            </a:r>
            <a:br>
              <a:rPr lang="nl-NL" altLang="nl-NL" dirty="0" smtClean="0"/>
            </a:br>
            <a:r>
              <a:rPr lang="nl-NL" altLang="nl-NL" dirty="0" smtClean="0"/>
              <a:t>Eventueel kun je ook nog wel wat werken met handgebaren. Soms kunnen ze je woorden net wat meer kracht bij zetten en je verhaal ondersteunen. </a:t>
            </a:r>
          </a:p>
          <a:p>
            <a:r>
              <a:rPr lang="nl-NL" altLang="nl-NL" dirty="0" smtClean="0"/>
              <a:t>Je moet een balans zien te creëren tussen handgebaren en loopacties. Het kan soms wat veel worden als je door de ruimte loopt en tegelijkertijd ook je handen veel gebruikt. Wissel dus wat af tussen stevig op je voeten staan, de ruimte benutten en je handen gebruiken. En blijf</a:t>
            </a:r>
            <a:r>
              <a:rPr lang="nl-NL" altLang="nl-NL" baseline="0" dirty="0" smtClean="0"/>
              <a:t> kijken wat voor jou werkt tijdens het presenteren en wat bij jou past! </a:t>
            </a:r>
            <a:endParaRPr lang="nl-NL" altLang="nl-NL" dirty="0" smtClean="0"/>
          </a:p>
        </p:txBody>
      </p:sp>
      <p:sp>
        <p:nvSpPr>
          <p:cNvPr id="18436"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ontys Frutiger" panose="00000400000000000000" pitchFamily="2" charset="0"/>
                <a:ea typeface="ＭＳ Ｐゴシック" panose="020B0600070205080204" pitchFamily="34" charset="-128"/>
              </a:defRPr>
            </a:lvl1pPr>
            <a:lvl2pPr marL="742950" indent="-285750">
              <a:defRPr sz="2400">
                <a:solidFill>
                  <a:schemeClr val="tx1"/>
                </a:solidFill>
                <a:latin typeface="Fontys Frutiger" panose="00000400000000000000" pitchFamily="2" charset="0"/>
                <a:ea typeface="ＭＳ Ｐゴシック" panose="020B0600070205080204" pitchFamily="34" charset="-128"/>
              </a:defRPr>
            </a:lvl2pPr>
            <a:lvl3pPr marL="1143000" indent="-228600">
              <a:defRPr sz="2400">
                <a:solidFill>
                  <a:schemeClr val="tx1"/>
                </a:solidFill>
                <a:latin typeface="Fontys Frutiger" panose="00000400000000000000" pitchFamily="2" charset="0"/>
                <a:ea typeface="ＭＳ Ｐゴシック" panose="020B0600070205080204" pitchFamily="34" charset="-128"/>
              </a:defRPr>
            </a:lvl3pPr>
            <a:lvl4pPr marL="1600200" indent="-228600">
              <a:defRPr sz="2400">
                <a:solidFill>
                  <a:schemeClr val="tx1"/>
                </a:solidFill>
                <a:latin typeface="Fontys Frutiger" panose="00000400000000000000" pitchFamily="2" charset="0"/>
                <a:ea typeface="ＭＳ Ｐゴシック" panose="020B0600070205080204" pitchFamily="34" charset="-128"/>
              </a:defRPr>
            </a:lvl4pPr>
            <a:lvl5pPr marL="2057400" indent="-228600">
              <a:defRPr sz="2400">
                <a:solidFill>
                  <a:schemeClr val="tx1"/>
                </a:solidFill>
                <a:latin typeface="Fontys Frutiger" panose="00000400000000000000"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fld id="{027C3108-73B7-442F-9080-1BC4B126116E}" type="slidenum">
              <a:rPr lang="en-US" altLang="nl-NL" sz="1200" smtClean="0">
                <a:latin typeface="Arial" panose="020B0604020202020204" pitchFamily="34" charset="0"/>
              </a:rPr>
              <a:pPr/>
              <a:t>13</a:t>
            </a:fld>
            <a:endParaRPr lang="en-US" altLang="nl-NL" sz="1200" smtClean="0">
              <a:latin typeface="Arial" panose="020B0604020202020204" pitchFamily="34" charset="0"/>
            </a:endParaRPr>
          </a:p>
        </p:txBody>
      </p:sp>
    </p:spTree>
    <p:extLst>
      <p:ext uri="{BB962C8B-B14F-4D97-AF65-F5344CB8AC3E}">
        <p14:creationId xmlns:p14="http://schemas.microsoft.com/office/powerpoint/2010/main" val="33470264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jdelijke aanduiding voor dia-afbeelding 1"/>
          <p:cNvSpPr>
            <a:spLocks noGrp="1" noRot="1" noChangeAspect="1" noTextEdit="1"/>
          </p:cNvSpPr>
          <p:nvPr>
            <p:ph type="sldImg"/>
          </p:nvPr>
        </p:nvSpPr>
        <p:spPr>
          <a:ln/>
        </p:spPr>
      </p:sp>
      <p:sp>
        <p:nvSpPr>
          <p:cNvPr id="20483"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Probeer </a:t>
            </a:r>
            <a:r>
              <a:rPr lang="nl-NL" altLang="nl-NL" dirty="0" smtClean="0"/>
              <a:t>in de presentaties aandacht</a:t>
            </a:r>
            <a:r>
              <a:rPr lang="nl-NL" altLang="nl-NL" baseline="0" dirty="0" smtClean="0"/>
              <a:t> te geven aan </a:t>
            </a:r>
            <a:r>
              <a:rPr lang="nl-NL" altLang="nl-NL" dirty="0" smtClean="0"/>
              <a:t>je articulatie, intonatie, tempo en volume. Experimenteer hier overdreven mee om te ervaren wat het effect is op je toehoorders. Probeer bijvoorbeeld overdreven rustig te praten door je tempo te vertragen of wissel in volume. Je weet van jezelf misschien wel of je van nature wat harder of zachter praat. Probeer eens het tegenovergestelde. Wat gebeurt er met je publiek als je zachter gaat praten en hoe reageren ze als je harder gaat praten. Ervaart je publiek het als schreeuwen of vinden ze het prettig om naar te luisteren. </a:t>
            </a:r>
          </a:p>
          <a:p>
            <a:r>
              <a:rPr lang="nl-NL" altLang="nl-NL" dirty="0" smtClean="0"/>
              <a:t>Om ervoor te zorgen dat je verhaal prettig is om naar te luisteren </a:t>
            </a:r>
            <a:r>
              <a:rPr lang="nl-NL" altLang="nl-NL" dirty="0" err="1" smtClean="0"/>
              <a:t>zul</a:t>
            </a:r>
            <a:r>
              <a:rPr lang="nl-NL" altLang="nl-NL" dirty="0" smtClean="0"/>
              <a:t> je in ieder geval duidelijk moeten articuleren en moeten spelen met je intonatie. Als je jouw verhaal monotoon overbrengt naar je publiek zal het merendeel voor het einde van je presentatie al zijn afgehaakt. </a:t>
            </a:r>
          </a:p>
          <a:p>
            <a:r>
              <a:rPr lang="nl-NL" altLang="nl-NL" dirty="0" smtClean="0"/>
              <a:t>Zorg er ook voor dat je rust inbouwt door af en toe een duidelijke pauze te laten vallen. Als je 1 punt hebt afgerond, wacht dan even voordat je weer doorgaat met het volgende punt. Zo geef je ook structuur aan je presentatie.</a:t>
            </a:r>
          </a:p>
        </p:txBody>
      </p:sp>
      <p:sp>
        <p:nvSpPr>
          <p:cNvPr id="20484"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ontys Frutiger" panose="00000400000000000000" pitchFamily="2" charset="0"/>
                <a:ea typeface="ＭＳ Ｐゴシック" panose="020B0600070205080204" pitchFamily="34" charset="-128"/>
              </a:defRPr>
            </a:lvl1pPr>
            <a:lvl2pPr marL="742950" indent="-285750">
              <a:defRPr sz="2400">
                <a:solidFill>
                  <a:schemeClr val="tx1"/>
                </a:solidFill>
                <a:latin typeface="Fontys Frutiger" panose="00000400000000000000" pitchFamily="2" charset="0"/>
                <a:ea typeface="ＭＳ Ｐゴシック" panose="020B0600070205080204" pitchFamily="34" charset="-128"/>
              </a:defRPr>
            </a:lvl2pPr>
            <a:lvl3pPr marL="1143000" indent="-228600">
              <a:defRPr sz="2400">
                <a:solidFill>
                  <a:schemeClr val="tx1"/>
                </a:solidFill>
                <a:latin typeface="Fontys Frutiger" panose="00000400000000000000" pitchFamily="2" charset="0"/>
                <a:ea typeface="ＭＳ Ｐゴシック" panose="020B0600070205080204" pitchFamily="34" charset="-128"/>
              </a:defRPr>
            </a:lvl3pPr>
            <a:lvl4pPr marL="1600200" indent="-228600">
              <a:defRPr sz="2400">
                <a:solidFill>
                  <a:schemeClr val="tx1"/>
                </a:solidFill>
                <a:latin typeface="Fontys Frutiger" panose="00000400000000000000" pitchFamily="2" charset="0"/>
                <a:ea typeface="ＭＳ Ｐゴシック" panose="020B0600070205080204" pitchFamily="34" charset="-128"/>
              </a:defRPr>
            </a:lvl4pPr>
            <a:lvl5pPr marL="2057400" indent="-228600">
              <a:defRPr sz="2400">
                <a:solidFill>
                  <a:schemeClr val="tx1"/>
                </a:solidFill>
                <a:latin typeface="Fontys Frutiger" panose="00000400000000000000"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fld id="{F83281C9-44C0-4B19-930E-356F64D69B9D}" type="slidenum">
              <a:rPr lang="en-US" altLang="nl-NL" sz="1200" smtClean="0">
                <a:latin typeface="Arial" panose="020B0604020202020204" pitchFamily="34" charset="0"/>
              </a:rPr>
              <a:pPr/>
              <a:t>14</a:t>
            </a:fld>
            <a:endParaRPr lang="en-US" altLang="nl-NL" sz="1200" smtClean="0">
              <a:latin typeface="Arial" panose="020B0604020202020204" pitchFamily="34" charset="0"/>
            </a:endParaRPr>
          </a:p>
        </p:txBody>
      </p:sp>
    </p:spTree>
    <p:extLst>
      <p:ext uri="{BB962C8B-B14F-4D97-AF65-F5344CB8AC3E}">
        <p14:creationId xmlns:p14="http://schemas.microsoft.com/office/powerpoint/2010/main" val="23959303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jdelijke aanduiding voor dia-afbeelding 1"/>
          <p:cNvSpPr>
            <a:spLocks noGrp="1" noRot="1" noChangeAspect="1" noTextEdit="1"/>
          </p:cNvSpPr>
          <p:nvPr>
            <p:ph type="sldImg"/>
          </p:nvPr>
        </p:nvSpPr>
        <p:spPr>
          <a:ln/>
        </p:spPr>
      </p:sp>
      <p:sp>
        <p:nvSpPr>
          <p:cNvPr id="21507" name="Tijdelijke aanduiding voor notities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En dan nu zelf aan de slag.</a:t>
            </a:r>
          </a:p>
          <a:p>
            <a:r>
              <a:rPr lang="nl-NL" altLang="nl-NL" dirty="0" smtClean="0"/>
              <a:t>Voor de eerste opdracht mag je zelf bepalen over welk onderwerp je wilt presenteren. Tip:</a:t>
            </a:r>
            <a:r>
              <a:rPr lang="nl-NL" altLang="nl-NL" baseline="0" dirty="0" smtClean="0"/>
              <a:t> pak een onderwerp dat je zelf interessant vindt en / of waar je veel over weet. </a:t>
            </a:r>
            <a:r>
              <a:rPr lang="nl-NL" altLang="nl-NL" dirty="0" smtClean="0"/>
              <a:t>Maak vervolgens een presentatie die ongeveer 3 tot 5 minuten duurt. Het is zeker verstandig om thuis een keer te oefenen met je presentatie want in 3 tot 5 minuten kun je heel veel vertellen. Door te oefenen ontdek je hoe de presentatie gaat, hoe lang deze ongeveer duurt, of er goede structuur in zit, of je weet wat je wilt vertellen en of er voldoende tekst op de sheets staan of misschien wel te veel…</a:t>
            </a:r>
          </a:p>
          <a:p>
            <a:pPr marL="0" marR="0" lvl="0" indent="0" algn="l" defTabSz="762000" rtl="0" eaLnBrk="0" fontAlgn="base" latinLnBrk="0" hangingPunct="0">
              <a:lnSpc>
                <a:spcPct val="100000"/>
              </a:lnSpc>
              <a:spcBef>
                <a:spcPct val="30000"/>
              </a:spcBef>
              <a:spcAft>
                <a:spcPct val="0"/>
              </a:spcAft>
              <a:buClrTx/>
              <a:buSzTx/>
              <a:buFontTx/>
              <a:buNone/>
              <a:tabLst/>
              <a:defRPr/>
            </a:pPr>
            <a:r>
              <a:rPr lang="nl-NL" dirty="0" smtClean="0">
                <a:latin typeface="Arial" charset="0"/>
              </a:rPr>
              <a:t>Probeer de verschillende aspecten van presenteren die je al kent, toe te passen in de presentatie</a:t>
            </a:r>
            <a:endParaRPr lang="nl-NL" altLang="nl-NL" dirty="0" smtClean="0"/>
          </a:p>
          <a:p>
            <a:pPr marL="0" marR="0" lvl="0" indent="0" algn="l" defTabSz="762000" rtl="0" eaLnBrk="0" fontAlgn="base" latinLnBrk="0" hangingPunct="0">
              <a:lnSpc>
                <a:spcPct val="100000"/>
              </a:lnSpc>
              <a:spcBef>
                <a:spcPct val="30000"/>
              </a:spcBef>
              <a:spcAft>
                <a:spcPct val="0"/>
              </a:spcAft>
              <a:buClrTx/>
              <a:buSzTx/>
              <a:buFontTx/>
              <a:buNone/>
              <a:tabLst/>
              <a:defRPr/>
            </a:pPr>
            <a:r>
              <a:rPr lang="nl-NL" dirty="0" smtClean="0">
                <a:latin typeface="Arial" charset="0"/>
              </a:rPr>
              <a:t>Ondersteun je presentatie d.m.v. materialen (bijvoorbeeld PowerPoint, </a:t>
            </a:r>
            <a:r>
              <a:rPr lang="nl-NL" dirty="0" err="1" smtClean="0">
                <a:latin typeface="Arial" charset="0"/>
              </a:rPr>
              <a:t>Prezi</a:t>
            </a:r>
            <a:r>
              <a:rPr lang="nl-NL" dirty="0" smtClean="0">
                <a:latin typeface="Arial" charset="0"/>
              </a:rPr>
              <a:t>, voorwerpen.)</a:t>
            </a:r>
          </a:p>
          <a:p>
            <a:endParaRPr lang="nl-NL" altLang="nl-NL"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jdelijke aanduiding voor dia-afbeelding 1"/>
          <p:cNvSpPr>
            <a:spLocks noGrp="1" noRot="1" noChangeAspect="1" noTextEdit="1"/>
          </p:cNvSpPr>
          <p:nvPr>
            <p:ph type="sldImg"/>
          </p:nvPr>
        </p:nvSpPr>
        <p:spPr>
          <a:ln/>
        </p:spPr>
      </p:sp>
      <p:sp>
        <p:nvSpPr>
          <p:cNvPr id="23555" name="Tijdelijke aanduiding voor notities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nl-NL" altLang="nl-NL" dirty="0" smtClean="0"/>
              <a:t>Succes met de voorbereiding. Je mag natuurlijk samen met je medestudenten brainstormen over het onderwerp, de opzet en de structuur van de presentatie. Het is wel de bedoeling dat je vervolgens zelf de presentatie uitwerkt. Dat kan ook eigenlijk niet anders want het moet straks wel je eigen verhaal zijn. De uitwerking en voorbereiding is voor iedereen verschillend. Sommige studenten werken de presentatie zo goed uit dat het net is alsof ze de presentatie voorlezen en een ander bereid te weinig voor waardoor ze tijdens de presentatie niet goed weten wat ze moeten zeggen. Probeer zelf uit te zoeken wat voor jou prettig is. Het fijnste is als je er je eigen verhaal van kunt maken. Waarbij de luisteraar het idee heeft dat het geen ingestudeerd kunstje is, maar waarbij het vlot in elkaar over loopt.</a:t>
            </a:r>
          </a:p>
          <a:p>
            <a:r>
              <a:rPr lang="nl-NL" altLang="nl-NL" dirty="0" smtClean="0"/>
              <a:t>Ook wat betreft hulpmiddelen is er individueel veel verschil. De een heeft in het begin een volledig uitgeschreven tekst nodig, de ander red het met wat steekwoorden op een briefje en weer een ander doet de presentatie helemaal uit zijn hoofd. Ook hierin: vind je eigen weg en daag jezelf uit. Het belangrijkste is dat we gedurende deze periode een mooie ontwikkeling bij je zien.</a:t>
            </a:r>
          </a:p>
        </p:txBody>
      </p:sp>
    </p:spTree>
    <p:extLst>
      <p:ext uri="{BB962C8B-B14F-4D97-AF65-F5344CB8AC3E}">
        <p14:creationId xmlns:p14="http://schemas.microsoft.com/office/powerpoint/2010/main" val="14841398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nl-NL" baseline="0" dirty="0" smtClean="0"/>
              <a:t>Vraag aan de studenten of ze na willen gaan of ze dit leerdoel hebben bereikt? Wat daaraan heeft bij gedragen? Wat deden ze al goed? Wat kan nog verbeterd worden? En wat ze meenemen naar volgende week? </a:t>
            </a:r>
          </a:p>
          <a:p>
            <a:endParaRPr lang="nl-NL" altLang="nl-NL" b="0" strike="noStrike" dirty="0" smtClean="0"/>
          </a:p>
          <a:p>
            <a:endParaRPr lang="nl-NL" altLang="nl-NL" b="0" strike="noStrike" dirty="0" smtClean="0"/>
          </a:p>
        </p:txBody>
      </p:sp>
    </p:spTree>
    <p:extLst>
      <p:ext uri="{BB962C8B-B14F-4D97-AF65-F5344CB8AC3E}">
        <p14:creationId xmlns:p14="http://schemas.microsoft.com/office/powerpoint/2010/main" val="563964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jdelijke aanduiding voor dia-afbeelding 1"/>
          <p:cNvSpPr>
            <a:spLocks noGrp="1" noRot="1" noChangeAspect="1" noTextEdit="1"/>
          </p:cNvSpPr>
          <p:nvPr>
            <p:ph type="sldImg"/>
          </p:nvPr>
        </p:nvSpPr>
        <p:spPr>
          <a:ln/>
        </p:spPr>
      </p:sp>
      <p:sp>
        <p:nvSpPr>
          <p:cNvPr id="25603" name="Tijdelijke aanduiding voor notities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nl-NL" altLang="nl-NL" dirty="0" smtClean="0"/>
              <a:t>Alles nog even samengevat: Bereid je eigen presentatie voor met behulp van de richtlijnen uit de handleiding, deze PowerPoint en de theorie uit het boek. Na afloop van,</a:t>
            </a:r>
            <a:r>
              <a:rPr lang="nl-NL" altLang="nl-NL" baseline="0" dirty="0" smtClean="0"/>
              <a:t> en soms ook tijdens, </a:t>
            </a:r>
            <a:r>
              <a:rPr lang="nl-NL" altLang="nl-NL" dirty="0" smtClean="0"/>
              <a:t>de presentatie geven de docent en 1 à 2 studenten feedback op de presentatie. Dit </a:t>
            </a:r>
            <a:r>
              <a:rPr lang="nl-NL" altLang="nl-NL" smtClean="0"/>
              <a:t>proces loopt</a:t>
            </a:r>
            <a:r>
              <a:rPr lang="nl-NL" altLang="nl-NL" baseline="0" smtClean="0"/>
              <a:t> de gehele periode door</a:t>
            </a:r>
            <a:r>
              <a:rPr lang="nl-NL" altLang="nl-NL" smtClean="0"/>
              <a:t>.</a:t>
            </a:r>
            <a:r>
              <a:rPr lang="nl-NL" altLang="nl-NL" baseline="0" smtClean="0"/>
              <a:t> </a:t>
            </a:r>
            <a:r>
              <a:rPr lang="nl-NL" altLang="nl-NL" baseline="0" dirty="0" smtClean="0"/>
              <a:t>In week 8/9</a:t>
            </a:r>
            <a:r>
              <a:rPr lang="nl-NL" altLang="nl-NL" dirty="0" smtClean="0"/>
              <a:t> geeft iedere student een eindpresentatie die wordt beoordeeld door de docent met een eindcijfer.</a:t>
            </a:r>
          </a:p>
          <a:p>
            <a:r>
              <a:rPr lang="nl-NL" altLang="nl-NL" dirty="0" smtClean="0"/>
              <a:t>Veel plezier met dit vak en veel succes met de voorbereiding.</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b="0" strike="noStrike" dirty="0" smtClean="0"/>
          </a:p>
        </p:txBody>
      </p:sp>
    </p:spTree>
    <p:extLst>
      <p:ext uri="{BB962C8B-B14F-4D97-AF65-F5344CB8AC3E}">
        <p14:creationId xmlns:p14="http://schemas.microsoft.com/office/powerpoint/2010/main" val="3032797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b="0" strike="noStrike" dirty="0" smtClean="0"/>
              <a:t>Deze</a:t>
            </a:r>
            <a:r>
              <a:rPr lang="nl-NL" altLang="nl-NL" b="0" strike="noStrike" baseline="0" dirty="0" smtClean="0"/>
              <a:t> week gaan we aan de slag met het hanteren van een professionele houding en passend stemgebruik.</a:t>
            </a:r>
            <a:endParaRPr lang="nl-NL" altLang="nl-NL" b="0" strike="noStrike" dirty="0" smtClean="0"/>
          </a:p>
        </p:txBody>
      </p:sp>
    </p:spTree>
    <p:extLst>
      <p:ext uri="{BB962C8B-B14F-4D97-AF65-F5344CB8AC3E}">
        <p14:creationId xmlns:p14="http://schemas.microsoft.com/office/powerpoint/2010/main" val="1099739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dia-afbeelding 1"/>
          <p:cNvSpPr>
            <a:spLocks noGrp="1" noRot="1" noChangeAspect="1" noTextEdit="1"/>
          </p:cNvSpPr>
          <p:nvPr>
            <p:ph type="sldImg"/>
          </p:nvPr>
        </p:nvSpPr>
        <p:spPr>
          <a:ln/>
        </p:spPr>
      </p:sp>
      <p:sp>
        <p:nvSpPr>
          <p:cNvPr id="9219" name="Tijdelijke aanduiding voor notities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nl-NL" dirty="0" smtClean="0"/>
              <a:t>Het </a:t>
            </a:r>
            <a:r>
              <a:rPr lang="en-US" altLang="nl-NL" dirty="0" err="1" smtClean="0"/>
              <a:t>vak</a:t>
            </a:r>
            <a:r>
              <a:rPr lang="en-US" altLang="nl-NL" dirty="0" smtClean="0"/>
              <a:t> is </a:t>
            </a:r>
            <a:r>
              <a:rPr lang="en-US" altLang="nl-NL" dirty="0" err="1" smtClean="0"/>
              <a:t>opgebouwd</a:t>
            </a:r>
            <a:r>
              <a:rPr lang="en-US" altLang="nl-NL" dirty="0" smtClean="0"/>
              <a:t> </a:t>
            </a:r>
            <a:r>
              <a:rPr lang="en-US" altLang="nl-NL" dirty="0" err="1" smtClean="0"/>
              <a:t>aan</a:t>
            </a:r>
            <a:r>
              <a:rPr lang="en-US" altLang="nl-NL" dirty="0" smtClean="0"/>
              <a:t> de hand</a:t>
            </a:r>
            <a:r>
              <a:rPr lang="en-US" altLang="nl-NL" baseline="0" dirty="0" smtClean="0"/>
              <a:t> van </a:t>
            </a:r>
            <a:r>
              <a:rPr lang="en-US" altLang="nl-NL" dirty="0" err="1" smtClean="0"/>
              <a:t>een</a:t>
            </a:r>
            <a:r>
              <a:rPr lang="en-US" altLang="nl-NL" dirty="0" smtClean="0"/>
              <a:t> </a:t>
            </a:r>
            <a:r>
              <a:rPr lang="en-US" altLang="nl-NL" dirty="0" err="1" smtClean="0"/>
              <a:t>aantal</a:t>
            </a:r>
            <a:r>
              <a:rPr lang="en-US" altLang="nl-NL" dirty="0" smtClean="0"/>
              <a:t> </a:t>
            </a:r>
            <a:r>
              <a:rPr lang="en-US" altLang="nl-NL" dirty="0" err="1" smtClean="0"/>
              <a:t>bouwstenen</a:t>
            </a:r>
            <a:r>
              <a:rPr lang="en-US" altLang="nl-NL" dirty="0" smtClean="0"/>
              <a:t>. </a:t>
            </a:r>
            <a:r>
              <a:rPr lang="en-US" altLang="nl-NL" dirty="0" err="1" smtClean="0"/>
              <a:t>Iedere</a:t>
            </a:r>
            <a:r>
              <a:rPr lang="en-US" altLang="nl-NL" dirty="0" smtClean="0"/>
              <a:t> week </a:t>
            </a:r>
            <a:r>
              <a:rPr lang="en-US" altLang="nl-NL" dirty="0" err="1" smtClean="0"/>
              <a:t>behandelen</a:t>
            </a:r>
            <a:r>
              <a:rPr lang="en-US" altLang="nl-NL" dirty="0" smtClean="0"/>
              <a:t> we 1 </a:t>
            </a:r>
            <a:r>
              <a:rPr lang="en-US" altLang="nl-NL" dirty="0" err="1" smtClean="0"/>
              <a:t>nieuwe</a:t>
            </a:r>
            <a:r>
              <a:rPr lang="en-US" altLang="nl-NL" dirty="0" smtClean="0"/>
              <a:t> </a:t>
            </a:r>
            <a:r>
              <a:rPr lang="en-US" altLang="nl-NL" dirty="0" err="1" smtClean="0"/>
              <a:t>bouwsteen</a:t>
            </a:r>
            <a:r>
              <a:rPr lang="en-US" altLang="nl-NL" dirty="0" smtClean="0"/>
              <a:t> </a:t>
            </a:r>
            <a:r>
              <a:rPr lang="en-US" altLang="nl-NL" dirty="0" err="1" smtClean="0"/>
              <a:t>en</a:t>
            </a:r>
            <a:r>
              <a:rPr lang="en-US" altLang="nl-NL" dirty="0" smtClean="0"/>
              <a:t> het is de </a:t>
            </a:r>
            <a:r>
              <a:rPr lang="en-US" altLang="nl-NL" dirty="0" err="1" smtClean="0"/>
              <a:t>bedoeling</a:t>
            </a:r>
            <a:r>
              <a:rPr lang="en-US" altLang="nl-NL" dirty="0" smtClean="0"/>
              <a:t> </a:t>
            </a:r>
            <a:r>
              <a:rPr lang="en-US" altLang="nl-NL" dirty="0" err="1" smtClean="0"/>
              <a:t>dat</a:t>
            </a:r>
            <a:r>
              <a:rPr lang="en-US" altLang="nl-NL" dirty="0" smtClean="0"/>
              <a:t> je de reeds </a:t>
            </a:r>
            <a:r>
              <a:rPr lang="en-US" altLang="nl-NL" dirty="0" err="1" smtClean="0"/>
              <a:t>behandelde</a:t>
            </a:r>
            <a:r>
              <a:rPr lang="en-US" altLang="nl-NL" dirty="0" smtClean="0"/>
              <a:t> </a:t>
            </a:r>
            <a:r>
              <a:rPr lang="en-US" altLang="nl-NL" dirty="0" err="1" smtClean="0"/>
              <a:t>bouwstenen</a:t>
            </a:r>
            <a:r>
              <a:rPr lang="en-US" altLang="nl-NL" dirty="0" smtClean="0"/>
              <a:t> </a:t>
            </a:r>
            <a:r>
              <a:rPr lang="en-US" altLang="nl-NL" dirty="0" err="1" smtClean="0"/>
              <a:t>elke</a:t>
            </a:r>
            <a:r>
              <a:rPr lang="en-US" altLang="nl-NL" dirty="0" smtClean="0"/>
              <a:t> </a:t>
            </a:r>
            <a:r>
              <a:rPr lang="en-US" altLang="nl-NL" dirty="0" err="1" smtClean="0"/>
              <a:t>keer</a:t>
            </a:r>
            <a:r>
              <a:rPr lang="en-US" altLang="nl-NL" dirty="0" smtClean="0"/>
              <a:t> </a:t>
            </a:r>
            <a:r>
              <a:rPr lang="en-US" altLang="nl-NL" dirty="0" err="1" smtClean="0"/>
              <a:t>weer</a:t>
            </a:r>
            <a:r>
              <a:rPr lang="en-US" altLang="nl-NL" dirty="0" smtClean="0"/>
              <a:t> </a:t>
            </a:r>
            <a:r>
              <a:rPr lang="en-US" altLang="nl-NL" dirty="0" err="1" smtClean="0"/>
              <a:t>meeneemt</a:t>
            </a:r>
            <a:r>
              <a:rPr lang="en-US" altLang="nl-NL" dirty="0" smtClean="0"/>
              <a:t> </a:t>
            </a:r>
            <a:r>
              <a:rPr lang="en-US" altLang="nl-NL" dirty="0" err="1" smtClean="0"/>
              <a:t>en</a:t>
            </a:r>
            <a:r>
              <a:rPr lang="en-US" altLang="nl-NL" dirty="0" smtClean="0"/>
              <a:t> </a:t>
            </a:r>
            <a:r>
              <a:rPr lang="en-US" altLang="nl-NL" dirty="0" err="1" smtClean="0"/>
              <a:t>integreert</a:t>
            </a:r>
            <a:r>
              <a:rPr lang="en-US" altLang="nl-NL" dirty="0" smtClean="0"/>
              <a:t> in je </a:t>
            </a:r>
            <a:r>
              <a:rPr lang="en-US" altLang="nl-NL" dirty="0" err="1" smtClean="0"/>
              <a:t>nieuwe</a:t>
            </a:r>
            <a:r>
              <a:rPr lang="en-US" altLang="nl-NL" dirty="0" smtClean="0"/>
              <a:t> </a:t>
            </a:r>
            <a:r>
              <a:rPr lang="en-US" altLang="nl-NL" dirty="0" err="1" smtClean="0"/>
              <a:t>presentatie</a:t>
            </a:r>
            <a:r>
              <a:rPr lang="en-US" altLang="nl-NL" dirty="0" smtClean="0"/>
              <a:t>. Zo </a:t>
            </a:r>
            <a:r>
              <a:rPr lang="en-US" altLang="nl-NL" dirty="0" err="1" smtClean="0"/>
              <a:t>werk</a:t>
            </a:r>
            <a:r>
              <a:rPr lang="en-US" altLang="nl-NL" dirty="0" smtClean="0"/>
              <a:t> je toe </a:t>
            </a:r>
            <a:r>
              <a:rPr lang="en-US" altLang="nl-NL" dirty="0" err="1" smtClean="0"/>
              <a:t>naar</a:t>
            </a:r>
            <a:r>
              <a:rPr lang="en-US" altLang="nl-NL" dirty="0" smtClean="0"/>
              <a:t> week 8/9 </a:t>
            </a:r>
            <a:r>
              <a:rPr lang="en-US" altLang="nl-NL" dirty="0" err="1" smtClean="0"/>
              <a:t>waarin</a:t>
            </a:r>
            <a:r>
              <a:rPr lang="en-US" altLang="nl-NL" dirty="0" smtClean="0"/>
              <a:t> je </a:t>
            </a:r>
            <a:r>
              <a:rPr lang="en-US" altLang="nl-NL" dirty="0" err="1" smtClean="0"/>
              <a:t>een</a:t>
            </a:r>
            <a:r>
              <a:rPr lang="en-US" altLang="nl-NL" dirty="0" smtClean="0"/>
              <a:t> </a:t>
            </a:r>
            <a:r>
              <a:rPr lang="en-US" altLang="nl-NL" dirty="0" err="1" smtClean="0"/>
              <a:t>zelfgemaakte</a:t>
            </a:r>
            <a:r>
              <a:rPr lang="en-US" altLang="nl-NL" dirty="0" smtClean="0"/>
              <a:t> </a:t>
            </a:r>
            <a:r>
              <a:rPr lang="en-US" altLang="nl-NL" dirty="0" err="1" smtClean="0"/>
              <a:t>eindpresentatie</a:t>
            </a:r>
            <a:r>
              <a:rPr lang="en-US" altLang="nl-NL" dirty="0" smtClean="0"/>
              <a:t> </a:t>
            </a:r>
            <a:r>
              <a:rPr lang="en-US" altLang="nl-NL" dirty="0" err="1" smtClean="0"/>
              <a:t>geeft</a:t>
            </a:r>
            <a:r>
              <a:rPr lang="en-US" altLang="nl-NL" dirty="0" smtClean="0"/>
              <a:t> die </a:t>
            </a:r>
            <a:r>
              <a:rPr lang="en-US" altLang="nl-NL" dirty="0" err="1" smtClean="0"/>
              <a:t>meteen</a:t>
            </a:r>
            <a:r>
              <a:rPr lang="en-US" altLang="nl-NL" dirty="0" smtClean="0"/>
              <a:t> </a:t>
            </a:r>
            <a:r>
              <a:rPr lang="en-US" altLang="nl-NL" dirty="0" err="1" smtClean="0"/>
              <a:t>wordt</a:t>
            </a:r>
            <a:r>
              <a:rPr lang="en-US" altLang="nl-NL" dirty="0" smtClean="0"/>
              <a:t> </a:t>
            </a:r>
            <a:r>
              <a:rPr lang="en-US" altLang="nl-NL" dirty="0" err="1" smtClean="0"/>
              <a:t>beoordeeld</a:t>
            </a:r>
            <a:r>
              <a:rPr lang="en-US" altLang="nl-NL" dirty="0" smtClean="0"/>
              <a:t>.</a:t>
            </a:r>
          </a:p>
          <a:p>
            <a:pPr eaLnBrk="1" hangingPunct="1"/>
            <a:r>
              <a:rPr lang="en-US" altLang="nl-NL" dirty="0" err="1" smtClean="0"/>
              <a:t>Iedere</a:t>
            </a:r>
            <a:r>
              <a:rPr lang="en-US" altLang="nl-NL" dirty="0" smtClean="0"/>
              <a:t> week </a:t>
            </a:r>
            <a:r>
              <a:rPr lang="en-US" altLang="nl-NL" dirty="0" err="1" smtClean="0"/>
              <a:t>bekijk</a:t>
            </a:r>
            <a:r>
              <a:rPr lang="en-US" altLang="nl-NL" dirty="0" smtClean="0"/>
              <a:t> </a:t>
            </a:r>
            <a:r>
              <a:rPr lang="en-US" altLang="nl-NL" dirty="0" err="1" smtClean="0"/>
              <a:t>en</a:t>
            </a:r>
            <a:r>
              <a:rPr lang="en-US" altLang="nl-NL" dirty="0" smtClean="0"/>
              <a:t> </a:t>
            </a:r>
            <a:r>
              <a:rPr lang="en-US" altLang="nl-NL" dirty="0" err="1" smtClean="0"/>
              <a:t>beluister</a:t>
            </a:r>
            <a:r>
              <a:rPr lang="en-US" altLang="nl-NL" dirty="0" smtClean="0"/>
              <a:t> je de </a:t>
            </a:r>
            <a:r>
              <a:rPr lang="en-US" altLang="nl-NL" dirty="0" err="1" smtClean="0"/>
              <a:t>powerpointpresentatie</a:t>
            </a:r>
            <a:r>
              <a:rPr lang="en-US" altLang="nl-NL" baseline="0" dirty="0" smtClean="0"/>
              <a:t> </a:t>
            </a:r>
            <a:r>
              <a:rPr lang="en-US" altLang="nl-NL" baseline="0" dirty="0" err="1" smtClean="0"/>
              <a:t>en</a:t>
            </a:r>
            <a:r>
              <a:rPr lang="en-US" altLang="nl-NL" baseline="0" dirty="0" smtClean="0"/>
              <a:t> </a:t>
            </a:r>
            <a:r>
              <a:rPr lang="en-US" altLang="nl-NL" dirty="0" smtClean="0"/>
              <a:t>lees je de </a:t>
            </a:r>
            <a:r>
              <a:rPr lang="en-US" altLang="nl-NL" dirty="0" err="1" smtClean="0"/>
              <a:t>bijbehorende</a:t>
            </a:r>
            <a:r>
              <a:rPr lang="en-US" altLang="nl-NL" dirty="0" smtClean="0"/>
              <a:t> </a:t>
            </a:r>
            <a:r>
              <a:rPr lang="en-US" altLang="nl-NL" dirty="0" err="1" smtClean="0"/>
              <a:t>stof</a:t>
            </a:r>
            <a:r>
              <a:rPr lang="en-US" altLang="nl-NL" dirty="0" smtClean="0"/>
              <a:t> </a:t>
            </a:r>
            <a:r>
              <a:rPr lang="en-US" altLang="nl-NL" dirty="0" err="1" smtClean="0"/>
              <a:t>uit</a:t>
            </a:r>
            <a:r>
              <a:rPr lang="en-US" altLang="nl-NL" dirty="0" smtClean="0"/>
              <a:t> het </a:t>
            </a:r>
            <a:r>
              <a:rPr lang="en-US" altLang="nl-NL" dirty="0" err="1" smtClean="0"/>
              <a:t>boek</a:t>
            </a:r>
            <a:r>
              <a:rPr lang="en-US" altLang="nl-NL" dirty="0" smtClean="0"/>
              <a:t> ‘</a:t>
            </a:r>
            <a:r>
              <a:rPr lang="en-US" altLang="nl-NL" dirty="0" err="1" smtClean="0"/>
              <a:t>Overtuigend</a:t>
            </a:r>
            <a:r>
              <a:rPr lang="en-US" altLang="nl-NL" dirty="0" smtClean="0"/>
              <a:t> </a:t>
            </a:r>
            <a:r>
              <a:rPr lang="en-US" altLang="nl-NL" dirty="0" err="1" smtClean="0"/>
              <a:t>presenteren</a:t>
            </a:r>
            <a:r>
              <a:rPr lang="en-US" altLang="nl-NL" dirty="0" smtClean="0"/>
              <a:t>’. Het college </a:t>
            </a:r>
            <a:r>
              <a:rPr lang="en-US" altLang="nl-NL" dirty="0" err="1" smtClean="0"/>
              <a:t>eindigt</a:t>
            </a:r>
            <a:r>
              <a:rPr lang="en-US" altLang="nl-NL" dirty="0" smtClean="0"/>
              <a:t> met </a:t>
            </a:r>
            <a:r>
              <a:rPr lang="en-US" altLang="nl-NL" dirty="0" err="1" smtClean="0"/>
              <a:t>een</a:t>
            </a:r>
            <a:r>
              <a:rPr lang="en-US" altLang="nl-NL" dirty="0" smtClean="0"/>
              <a:t> </a:t>
            </a:r>
            <a:r>
              <a:rPr lang="en-US" altLang="nl-NL" dirty="0" err="1" smtClean="0"/>
              <a:t>opdracht</a:t>
            </a:r>
            <a:r>
              <a:rPr lang="en-US" altLang="nl-NL" dirty="0" smtClean="0"/>
              <a:t>. De </a:t>
            </a:r>
            <a:r>
              <a:rPr lang="en-US" altLang="nl-NL" dirty="0" err="1" smtClean="0"/>
              <a:t>uitwerking</a:t>
            </a:r>
            <a:r>
              <a:rPr lang="en-US" altLang="nl-NL" dirty="0" smtClean="0"/>
              <a:t> van </a:t>
            </a:r>
            <a:r>
              <a:rPr lang="en-US" altLang="nl-NL" dirty="0" err="1" smtClean="0"/>
              <a:t>deze</a:t>
            </a:r>
            <a:r>
              <a:rPr lang="en-US" altLang="nl-NL" dirty="0" smtClean="0"/>
              <a:t> </a:t>
            </a:r>
            <a:r>
              <a:rPr lang="en-US" altLang="nl-NL" dirty="0" err="1" smtClean="0"/>
              <a:t>opdracht</a:t>
            </a:r>
            <a:r>
              <a:rPr lang="en-US" altLang="nl-NL" dirty="0" smtClean="0"/>
              <a:t> </a:t>
            </a:r>
            <a:r>
              <a:rPr lang="en-US" altLang="nl-NL" dirty="0" err="1" smtClean="0"/>
              <a:t>resulteert</a:t>
            </a:r>
            <a:r>
              <a:rPr lang="en-US" altLang="nl-NL" dirty="0" smtClean="0"/>
              <a:t> in </a:t>
            </a:r>
            <a:r>
              <a:rPr lang="en-US" altLang="nl-NL" dirty="0" err="1" smtClean="0"/>
              <a:t>een</a:t>
            </a:r>
            <a:r>
              <a:rPr lang="en-US" altLang="nl-NL" dirty="0" smtClean="0"/>
              <a:t> </a:t>
            </a:r>
            <a:r>
              <a:rPr lang="en-US" altLang="nl-NL" dirty="0" err="1" smtClean="0"/>
              <a:t>individuele</a:t>
            </a:r>
            <a:r>
              <a:rPr lang="en-US" altLang="nl-NL" dirty="0" smtClean="0"/>
              <a:t> </a:t>
            </a:r>
            <a:r>
              <a:rPr lang="en-US" altLang="nl-NL" dirty="0" err="1" smtClean="0"/>
              <a:t>presentatie</a:t>
            </a:r>
            <a:r>
              <a:rPr lang="en-US" altLang="nl-NL" dirty="0" smtClean="0"/>
              <a:t> die je </a:t>
            </a:r>
            <a:r>
              <a:rPr lang="en-US" altLang="nl-NL" dirty="0" err="1" smtClean="0"/>
              <a:t>aan</a:t>
            </a:r>
            <a:r>
              <a:rPr lang="en-US" altLang="nl-NL" dirty="0" smtClean="0"/>
              <a:t> je (halve) </a:t>
            </a:r>
            <a:r>
              <a:rPr lang="en-US" altLang="nl-NL" dirty="0" err="1" smtClean="0"/>
              <a:t>klas</a:t>
            </a:r>
            <a:r>
              <a:rPr lang="en-US" altLang="nl-NL" dirty="0" smtClean="0"/>
              <a:t> </a:t>
            </a:r>
            <a:r>
              <a:rPr lang="en-US" altLang="nl-NL" dirty="0" err="1" smtClean="0"/>
              <a:t>presenteert</a:t>
            </a:r>
            <a:r>
              <a:rPr lang="en-US" altLang="nl-NL" dirty="0" smtClean="0"/>
              <a:t>.</a:t>
            </a:r>
            <a:r>
              <a:rPr lang="en-US" altLang="nl-NL" baseline="0" dirty="0" smtClean="0"/>
              <a:t> </a:t>
            </a:r>
            <a:endParaRPr lang="en-US" altLang="nl-NL" dirty="0" smtClean="0"/>
          </a:p>
          <a:p>
            <a:pPr eaLnBrk="1" hangingPunct="1"/>
            <a:endParaRPr lang="en-US" altLang="nl-NL" dirty="0" smtClean="0"/>
          </a:p>
          <a:p>
            <a:pPr eaLnBrk="1" hangingPunct="1"/>
            <a:endParaRPr lang="en-US" altLang="nl-NL" dirty="0" smtClean="0"/>
          </a:p>
        </p:txBody>
      </p:sp>
    </p:spTree>
    <p:extLst>
      <p:ext uri="{BB962C8B-B14F-4D97-AF65-F5344CB8AC3E}">
        <p14:creationId xmlns:p14="http://schemas.microsoft.com/office/powerpoint/2010/main" val="3203736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dia-afbeelding 1"/>
          <p:cNvSpPr>
            <a:spLocks noGrp="1" noRot="1" noChangeAspect="1" noTextEdit="1"/>
          </p:cNvSpPr>
          <p:nvPr>
            <p:ph type="sldImg"/>
          </p:nvPr>
        </p:nvSpPr>
        <p:spPr>
          <a:ln/>
        </p:spPr>
      </p:sp>
      <p:sp>
        <p:nvSpPr>
          <p:cNvPr id="9219" name="Tijdelijke aanduiding voor notities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nl-NL" dirty="0" smtClean="0"/>
              <a:t>In het</a:t>
            </a:r>
            <a:r>
              <a:rPr lang="en-US" altLang="nl-NL" baseline="0" dirty="0" smtClean="0"/>
              <a:t> </a:t>
            </a:r>
            <a:r>
              <a:rPr lang="en-US" altLang="nl-NL" baseline="0" dirty="0" err="1" smtClean="0"/>
              <a:t>vak</a:t>
            </a:r>
            <a:r>
              <a:rPr lang="en-US" altLang="nl-NL" baseline="0" dirty="0" smtClean="0"/>
              <a:t> </a:t>
            </a:r>
            <a:r>
              <a:rPr lang="en-US" altLang="nl-NL" baseline="0" dirty="0" err="1" smtClean="0"/>
              <a:t>presentatievaardigheden</a:t>
            </a:r>
            <a:r>
              <a:rPr lang="en-US" altLang="nl-NL" baseline="0" dirty="0" smtClean="0"/>
              <a:t> </a:t>
            </a:r>
            <a:r>
              <a:rPr lang="en-US" altLang="nl-NL" baseline="0" dirty="0" err="1" smtClean="0"/>
              <a:t>wordt</a:t>
            </a:r>
            <a:r>
              <a:rPr lang="en-US" altLang="nl-NL" baseline="0" dirty="0" smtClean="0"/>
              <a:t> </a:t>
            </a:r>
            <a:r>
              <a:rPr lang="en-US" altLang="nl-NL" baseline="0" dirty="0" err="1" smtClean="0"/>
              <a:t>er</a:t>
            </a:r>
            <a:r>
              <a:rPr lang="en-US" altLang="nl-NL" baseline="0" dirty="0" smtClean="0"/>
              <a:t> </a:t>
            </a:r>
            <a:r>
              <a:rPr lang="en-US" altLang="nl-NL" baseline="0" dirty="0" err="1" smtClean="0"/>
              <a:t>gebruik</a:t>
            </a:r>
            <a:r>
              <a:rPr lang="en-US" altLang="nl-NL" baseline="0" dirty="0" smtClean="0"/>
              <a:t> </a:t>
            </a:r>
            <a:r>
              <a:rPr lang="en-US" altLang="nl-NL" baseline="0" dirty="0" err="1" smtClean="0"/>
              <a:t>gemaakt</a:t>
            </a:r>
            <a:r>
              <a:rPr lang="en-US" altLang="nl-NL" baseline="0" dirty="0" smtClean="0"/>
              <a:t> van </a:t>
            </a:r>
            <a:r>
              <a:rPr lang="en-US" altLang="nl-NL" baseline="0" dirty="0" err="1" smtClean="0"/>
              <a:t>wikiwijs</a:t>
            </a:r>
            <a:r>
              <a:rPr lang="en-US" altLang="nl-NL" baseline="0" dirty="0" smtClean="0"/>
              <a:t>. W</a:t>
            </a:r>
            <a:r>
              <a:rPr lang="nl-NL" sz="1200" b="0" i="0" kern="1200" dirty="0" err="1" smtClean="0">
                <a:solidFill>
                  <a:schemeClr val="tx1"/>
                </a:solidFill>
                <a:effectLst/>
                <a:latin typeface="Times" pitchFamily="18" charset="0"/>
                <a:ea typeface="+mn-ea"/>
                <a:cs typeface="+mn-cs"/>
              </a:rPr>
              <a:t>ikiwijs</a:t>
            </a:r>
            <a:r>
              <a:rPr lang="nl-NL" sz="1200" b="0" i="0" kern="1200" dirty="0" smtClean="0">
                <a:solidFill>
                  <a:schemeClr val="tx1"/>
                </a:solidFill>
                <a:effectLst/>
                <a:latin typeface="Times" pitchFamily="18" charset="0"/>
                <a:ea typeface="+mn-ea"/>
                <a:cs typeface="+mn-cs"/>
              </a:rPr>
              <a:t> is een platform waar studenten lesmateriaal kunnen vinden,</a:t>
            </a:r>
            <a:r>
              <a:rPr lang="nl-NL" sz="1200" b="0" i="0" kern="1200" baseline="0" dirty="0" smtClean="0">
                <a:solidFill>
                  <a:schemeClr val="tx1"/>
                </a:solidFill>
                <a:effectLst/>
                <a:latin typeface="Times" pitchFamily="18" charset="0"/>
                <a:ea typeface="+mn-ea"/>
                <a:cs typeface="+mn-cs"/>
              </a:rPr>
              <a:t> bekijken en downloaden. Het is vergelijkbaar met de portal. Je kunt er inloggen zonder het aanmaken van een account. Hier is de toetsing/beoordeling, planning, opdrachten, kennisclips en PowerPointpresentaties te vinden. </a:t>
            </a:r>
          </a:p>
          <a:p>
            <a:pPr eaLnBrk="1" hangingPunct="1"/>
            <a:r>
              <a:rPr lang="nl-NL" altLang="nl-NL" sz="1200" b="0" i="0" kern="1200" baseline="0" dirty="0" smtClean="0">
                <a:solidFill>
                  <a:schemeClr val="tx1"/>
                </a:solidFill>
                <a:effectLst/>
                <a:latin typeface="Times" pitchFamily="18" charset="0"/>
                <a:ea typeface="+mn-ea"/>
                <a:cs typeface="+mn-cs"/>
              </a:rPr>
              <a:t>De link voor de wikiwijs is te vinden op de portal onder het kopje “bijzonderheden”: </a:t>
            </a:r>
            <a:r>
              <a:rPr lang="nl-NL" sz="1200" b="0" i="0" u="none" strike="noStrike" kern="1200" dirty="0" smtClean="0">
                <a:solidFill>
                  <a:schemeClr val="tx1"/>
                </a:solidFill>
                <a:effectLst/>
                <a:latin typeface="Times" pitchFamily="18" charset="0"/>
                <a:ea typeface="+mn-ea"/>
                <a:cs typeface="+mn-cs"/>
                <a:hlinkClick r:id="rId3"/>
              </a:rPr>
              <a:t>https://maken.wikiwijs.nl/175936/Presentatievaardigheden__2021_2022</a:t>
            </a:r>
            <a:r>
              <a:rPr lang="nl-NL" sz="1200" b="0" i="0" u="none" strike="noStrike" kern="1200" dirty="0" smtClean="0">
                <a:solidFill>
                  <a:schemeClr val="tx1"/>
                </a:solidFill>
                <a:effectLst/>
                <a:latin typeface="Times" pitchFamily="18" charset="0"/>
                <a:ea typeface="+mn-ea"/>
                <a:cs typeface="+mn-cs"/>
              </a:rPr>
              <a:t> </a:t>
            </a:r>
            <a:endParaRPr lang="nl-NL" altLang="nl-NL" sz="1200" b="0" i="0" kern="1200" baseline="0" dirty="0" smtClean="0">
              <a:solidFill>
                <a:schemeClr val="tx1"/>
              </a:solidFill>
              <a:effectLst/>
              <a:latin typeface="Times" pitchFamily="18" charset="0"/>
              <a:ea typeface="+mn-ea"/>
              <a:cs typeface="+mn-cs"/>
            </a:endParaRPr>
          </a:p>
        </p:txBody>
      </p:sp>
    </p:spTree>
    <p:extLst>
      <p:ext uri="{BB962C8B-B14F-4D97-AF65-F5344CB8AC3E}">
        <p14:creationId xmlns:p14="http://schemas.microsoft.com/office/powerpoint/2010/main" val="4250903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jdelijke aanduiding voor dia-afbeelding 1"/>
          <p:cNvSpPr>
            <a:spLocks noGrp="1" noRot="1" noChangeAspect="1" noTextEdit="1"/>
          </p:cNvSpPr>
          <p:nvPr>
            <p:ph type="sldImg"/>
          </p:nvPr>
        </p:nvSpPr>
        <p:spPr>
          <a:ln/>
        </p:spPr>
      </p:sp>
      <p:sp>
        <p:nvSpPr>
          <p:cNvPr id="13315" name="Tijdelijke aanduiding voor notities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Zoals verteld, geef je in week 8/9 een individuele eindpresentatie. Als je hier een voldoende voor haalt, heb je 3 studiepunten verdiend. Op het beoordelingsformulier staat duidelijk vermeld waar je op wordt beoordeeld. Belangrijk dus om dit gedurende de</a:t>
            </a:r>
            <a:r>
              <a:rPr lang="nl-NL" altLang="nl-NL" baseline="0" dirty="0" smtClean="0"/>
              <a:t> lesweken </a:t>
            </a:r>
            <a:r>
              <a:rPr lang="nl-NL" altLang="nl-NL" dirty="0" smtClean="0"/>
              <a:t>af en toe te bekijken. Wellicht overbodig om te zeggen, maar je moet minimaal een 5,5 halen om het vak te behalen.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jdelijke aanduiding voor dia-afbeelding 1"/>
          <p:cNvSpPr>
            <a:spLocks noGrp="1" noRot="1" noChangeAspect="1" noTextEdit="1"/>
          </p:cNvSpPr>
          <p:nvPr>
            <p:ph type="sldImg"/>
          </p:nvPr>
        </p:nvSpPr>
        <p:spPr>
          <a:ln/>
        </p:spPr>
      </p:sp>
      <p:sp>
        <p:nvSpPr>
          <p:cNvPr id="23555" name="Tijdelijke aanduiding voor notities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nl-NL" sz="1200" kern="1200" dirty="0" smtClean="0">
                <a:solidFill>
                  <a:schemeClr val="tx1"/>
                </a:solidFill>
                <a:effectLst/>
                <a:latin typeface="Times" pitchFamily="18" charset="0"/>
                <a:ea typeface="+mn-ea"/>
                <a:cs typeface="+mn-cs"/>
              </a:rPr>
              <a:t>Uitval lessen</a:t>
            </a:r>
          </a:p>
          <a:p>
            <a:pPr lvl="0"/>
            <a:r>
              <a:rPr lang="nl-NL" sz="1200" kern="1200" dirty="0" smtClean="0">
                <a:solidFill>
                  <a:schemeClr val="tx1"/>
                </a:solidFill>
                <a:effectLst/>
                <a:latin typeface="Times" pitchFamily="18" charset="0"/>
                <a:ea typeface="+mn-ea"/>
                <a:cs typeface="+mn-cs"/>
              </a:rPr>
              <a:t>Woensdag 27 april (koningsdag)</a:t>
            </a:r>
          </a:p>
          <a:p>
            <a:pPr lvl="0"/>
            <a:r>
              <a:rPr lang="nl-NL" sz="1200" kern="1200" dirty="0" smtClean="0">
                <a:solidFill>
                  <a:schemeClr val="tx1"/>
                </a:solidFill>
                <a:effectLst/>
                <a:latin typeface="Times" pitchFamily="18" charset="0"/>
                <a:ea typeface="+mn-ea"/>
                <a:cs typeface="+mn-cs"/>
              </a:rPr>
              <a:t>Maandag 16 mei (</a:t>
            </a:r>
            <a:r>
              <a:rPr lang="nl-NL" sz="1200" kern="1200" dirty="0" err="1" smtClean="0">
                <a:solidFill>
                  <a:schemeClr val="tx1"/>
                </a:solidFill>
                <a:effectLst/>
                <a:latin typeface="Times" pitchFamily="18" charset="0"/>
                <a:ea typeface="+mn-ea"/>
                <a:cs typeface="+mn-cs"/>
              </a:rPr>
              <a:t>instituutsdag</a:t>
            </a:r>
            <a:r>
              <a:rPr lang="nl-NL" sz="1200" kern="1200" dirty="0" smtClean="0">
                <a:solidFill>
                  <a:schemeClr val="tx1"/>
                </a:solidFill>
                <a:effectLst/>
                <a:latin typeface="Times" pitchFamily="18" charset="0"/>
                <a:ea typeface="+mn-ea"/>
                <a:cs typeface="+mn-cs"/>
              </a:rPr>
              <a:t>)</a:t>
            </a:r>
          </a:p>
          <a:p>
            <a:pPr lvl="0"/>
            <a:r>
              <a:rPr lang="nl-NL" sz="1200" kern="1200" dirty="0" smtClean="0">
                <a:solidFill>
                  <a:schemeClr val="tx1"/>
                </a:solidFill>
                <a:effectLst/>
                <a:latin typeface="Times" pitchFamily="18" charset="0"/>
                <a:ea typeface="+mn-ea"/>
                <a:cs typeface="+mn-cs"/>
              </a:rPr>
              <a:t>Dinsdag 17 mei (</a:t>
            </a:r>
            <a:r>
              <a:rPr lang="nl-NL" sz="1200" kern="1200" dirty="0" err="1" smtClean="0">
                <a:solidFill>
                  <a:schemeClr val="tx1"/>
                </a:solidFill>
                <a:effectLst/>
                <a:latin typeface="Times" pitchFamily="18" charset="0"/>
                <a:ea typeface="+mn-ea"/>
                <a:cs typeface="+mn-cs"/>
              </a:rPr>
              <a:t>instituutsdag</a:t>
            </a:r>
            <a:r>
              <a:rPr lang="nl-NL" sz="1200" kern="1200" dirty="0" smtClean="0">
                <a:solidFill>
                  <a:schemeClr val="tx1"/>
                </a:solidFill>
                <a:effectLst/>
                <a:latin typeface="Times" pitchFamily="18" charset="0"/>
                <a:ea typeface="+mn-ea"/>
                <a:cs typeface="+mn-cs"/>
              </a:rPr>
              <a:t>)</a:t>
            </a:r>
          </a:p>
          <a:p>
            <a:pPr lvl="0"/>
            <a:r>
              <a:rPr lang="nl-NL" sz="1200" kern="1200" dirty="0" smtClean="0">
                <a:solidFill>
                  <a:schemeClr val="tx1"/>
                </a:solidFill>
                <a:effectLst/>
                <a:latin typeface="Times" pitchFamily="18" charset="0"/>
                <a:ea typeface="+mn-ea"/>
                <a:cs typeface="+mn-cs"/>
              </a:rPr>
              <a:t>Woensdag 25 mei (docent professionalisering)</a:t>
            </a:r>
          </a:p>
          <a:p>
            <a:pPr lvl="0"/>
            <a:r>
              <a:rPr lang="nl-NL" sz="1200" kern="1200" dirty="0" smtClean="0">
                <a:solidFill>
                  <a:schemeClr val="tx1"/>
                </a:solidFill>
                <a:effectLst/>
                <a:latin typeface="Times" pitchFamily="18" charset="0"/>
                <a:ea typeface="+mn-ea"/>
                <a:cs typeface="+mn-cs"/>
              </a:rPr>
              <a:t>Donderdag 26 mei (hemelvaart)</a:t>
            </a:r>
          </a:p>
          <a:p>
            <a:pPr lvl="0"/>
            <a:r>
              <a:rPr lang="nl-NL" sz="1200" kern="1200" dirty="0" smtClean="0">
                <a:solidFill>
                  <a:schemeClr val="tx1"/>
                </a:solidFill>
                <a:effectLst/>
                <a:latin typeface="Times" pitchFamily="18" charset="0"/>
                <a:ea typeface="+mn-ea"/>
                <a:cs typeface="+mn-cs"/>
              </a:rPr>
              <a:t>Vrijdag 27 mei (dag na hemelvaart)</a:t>
            </a:r>
          </a:p>
          <a:p>
            <a:pPr lvl="0"/>
            <a:r>
              <a:rPr lang="nl-NL" sz="1200" kern="1200" dirty="0" smtClean="0">
                <a:solidFill>
                  <a:schemeClr val="tx1"/>
                </a:solidFill>
                <a:effectLst/>
                <a:latin typeface="Times" pitchFamily="18" charset="0"/>
                <a:ea typeface="+mn-ea"/>
                <a:cs typeface="+mn-cs"/>
              </a:rPr>
              <a:t>Maandag 6 juni (2</a:t>
            </a:r>
            <a:r>
              <a:rPr lang="nl-NL" sz="1200" kern="1200" baseline="30000" dirty="0" smtClean="0">
                <a:solidFill>
                  <a:schemeClr val="tx1"/>
                </a:solidFill>
                <a:effectLst/>
                <a:latin typeface="Times" pitchFamily="18" charset="0"/>
                <a:ea typeface="+mn-ea"/>
                <a:cs typeface="+mn-cs"/>
              </a:rPr>
              <a:t>e</a:t>
            </a:r>
            <a:r>
              <a:rPr lang="nl-NL" sz="1200" kern="1200" dirty="0" smtClean="0">
                <a:solidFill>
                  <a:schemeClr val="tx1"/>
                </a:solidFill>
                <a:effectLst/>
                <a:latin typeface="Times" pitchFamily="18" charset="0"/>
                <a:ea typeface="+mn-ea"/>
                <a:cs typeface="+mn-cs"/>
              </a:rPr>
              <a:t> pinksterdag)</a:t>
            </a:r>
          </a:p>
          <a:p>
            <a:pPr lvl="0"/>
            <a:endParaRPr lang="nl-NL" sz="1200" kern="1200" dirty="0" smtClean="0">
              <a:solidFill>
                <a:schemeClr val="tx1"/>
              </a:solidFill>
              <a:effectLst/>
              <a:latin typeface="Times" pitchFamily="18" charset="0"/>
              <a:ea typeface="+mn-ea"/>
              <a:cs typeface="+mn-cs"/>
            </a:endParaRPr>
          </a:p>
          <a:p>
            <a:r>
              <a:rPr lang="nl-NL" sz="1200" b="1" kern="1200" dirty="0" smtClean="0">
                <a:solidFill>
                  <a:schemeClr val="tx1"/>
                </a:solidFill>
                <a:effectLst/>
                <a:latin typeface="Times" pitchFamily="18" charset="0"/>
                <a:ea typeface="+mn-ea"/>
                <a:cs typeface="+mn-cs"/>
              </a:rPr>
              <a:t>Conclusie</a:t>
            </a:r>
            <a:r>
              <a:rPr lang="nl-NL" sz="1200" kern="1200" dirty="0" smtClean="0">
                <a:solidFill>
                  <a:schemeClr val="tx1"/>
                </a:solidFill>
                <a:effectLst/>
                <a:latin typeface="Times" pitchFamily="18" charset="0"/>
                <a:ea typeface="+mn-ea"/>
                <a:cs typeface="+mn-cs"/>
              </a:rPr>
              <a:t>:</a:t>
            </a:r>
          </a:p>
          <a:p>
            <a:r>
              <a:rPr lang="nl-NL" sz="1200" kern="1200" dirty="0" smtClean="0">
                <a:solidFill>
                  <a:schemeClr val="tx1"/>
                </a:solidFill>
                <a:effectLst/>
                <a:latin typeface="Times" pitchFamily="18" charset="0"/>
                <a:ea typeface="+mn-ea"/>
                <a:cs typeface="+mn-cs"/>
              </a:rPr>
              <a:t>Als je op dinsdag, donderdag of vrijdag lesgeeft valt er één les uit </a:t>
            </a:r>
            <a:r>
              <a:rPr lang="nl-NL" sz="1200" kern="1200" dirty="0" smtClean="0">
                <a:solidFill>
                  <a:schemeClr val="tx1"/>
                </a:solidFill>
                <a:effectLst/>
                <a:latin typeface="Times" pitchFamily="18" charset="0"/>
                <a:ea typeface="+mn-ea"/>
                <a:cs typeface="+mn-cs"/>
                <a:sym typeface="Wingdings" panose="05000000000000000000" pitchFamily="2" charset="2"/>
              </a:rPr>
              <a:t></a:t>
            </a:r>
            <a:r>
              <a:rPr lang="nl-NL" sz="1200" kern="1200" dirty="0" smtClean="0">
                <a:solidFill>
                  <a:schemeClr val="tx1"/>
                </a:solidFill>
                <a:effectLst/>
                <a:latin typeface="Times" pitchFamily="18" charset="0"/>
                <a:ea typeface="+mn-ea"/>
                <a:cs typeface="+mn-cs"/>
              </a:rPr>
              <a:t> dus dat maakt verder niks uit</a:t>
            </a:r>
          </a:p>
          <a:p>
            <a:r>
              <a:rPr lang="nl-NL" sz="1200" kern="1200" dirty="0" smtClean="0">
                <a:solidFill>
                  <a:schemeClr val="tx1"/>
                </a:solidFill>
                <a:effectLst/>
                <a:latin typeface="Times" pitchFamily="18" charset="0"/>
                <a:ea typeface="+mn-ea"/>
                <a:cs typeface="+mn-cs"/>
              </a:rPr>
              <a:t>Als je op maandag</a:t>
            </a:r>
            <a:r>
              <a:rPr lang="nl-NL" sz="1200" kern="1200" baseline="0" dirty="0" smtClean="0">
                <a:solidFill>
                  <a:schemeClr val="tx1"/>
                </a:solidFill>
                <a:effectLst/>
                <a:latin typeface="Times" pitchFamily="18" charset="0"/>
                <a:ea typeface="+mn-ea"/>
                <a:cs typeface="+mn-cs"/>
              </a:rPr>
              <a:t> of </a:t>
            </a:r>
            <a:r>
              <a:rPr lang="nl-NL" sz="1200" kern="1200" dirty="0" smtClean="0">
                <a:solidFill>
                  <a:schemeClr val="tx1"/>
                </a:solidFill>
                <a:effectLst/>
                <a:latin typeface="Times" pitchFamily="18" charset="0"/>
                <a:ea typeface="+mn-ea"/>
                <a:cs typeface="+mn-cs"/>
              </a:rPr>
              <a:t>woensdag lesgeeft vallen er twee lessen uit </a:t>
            </a:r>
            <a:r>
              <a:rPr lang="nl-NL" sz="1200" kern="1200" dirty="0" smtClean="0">
                <a:solidFill>
                  <a:schemeClr val="tx1"/>
                </a:solidFill>
                <a:effectLst/>
                <a:latin typeface="Times" pitchFamily="18" charset="0"/>
                <a:ea typeface="+mn-ea"/>
                <a:cs typeface="+mn-cs"/>
                <a:sym typeface="Wingdings" panose="05000000000000000000" pitchFamily="2" charset="2"/>
              </a:rPr>
              <a:t></a:t>
            </a:r>
            <a:r>
              <a:rPr lang="nl-NL" sz="1200" kern="1200" dirty="0" smtClean="0">
                <a:solidFill>
                  <a:schemeClr val="tx1"/>
                </a:solidFill>
                <a:effectLst/>
                <a:latin typeface="Times" pitchFamily="18" charset="0"/>
                <a:ea typeface="+mn-ea"/>
                <a:cs typeface="+mn-cs"/>
              </a:rPr>
              <a:t> één les op een ander moment inhalen. Bespreek</a:t>
            </a:r>
            <a:r>
              <a:rPr lang="nl-NL" sz="1200" kern="1200" baseline="0" dirty="0" smtClean="0">
                <a:solidFill>
                  <a:schemeClr val="tx1"/>
                </a:solidFill>
                <a:effectLst/>
                <a:latin typeface="Times" pitchFamily="18" charset="0"/>
                <a:ea typeface="+mn-ea"/>
                <a:cs typeface="+mn-cs"/>
              </a:rPr>
              <a:t> samen met de klas wanneer dit het beste uitkomt.</a:t>
            </a:r>
            <a:endParaRPr lang="nl-NL" sz="1200" kern="1200" dirty="0" smtClean="0">
              <a:solidFill>
                <a:schemeClr val="tx1"/>
              </a:solidFill>
              <a:effectLst/>
              <a:latin typeface="Times" pitchFamily="18" charset="0"/>
              <a:ea typeface="+mn-ea"/>
              <a:cs typeface="+mn-cs"/>
            </a:endParaRPr>
          </a:p>
          <a:p>
            <a:r>
              <a:rPr lang="nl-NL" sz="1200" kern="1200" dirty="0" smtClean="0">
                <a:solidFill>
                  <a:schemeClr val="tx1"/>
                </a:solidFill>
                <a:effectLst/>
                <a:latin typeface="Times" pitchFamily="18" charset="0"/>
                <a:ea typeface="+mn-ea"/>
                <a:cs typeface="+mn-cs"/>
              </a:rPr>
              <a:t> </a:t>
            </a:r>
          </a:p>
          <a:p>
            <a:endParaRPr lang="nl-NL" altLang="nl-NL"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jdelijke aanduiding voor dia-afbeelding 1"/>
          <p:cNvSpPr>
            <a:spLocks noGrp="1" noRot="1" noChangeAspect="1" noTextEdit="1"/>
          </p:cNvSpPr>
          <p:nvPr>
            <p:ph type="sldImg"/>
          </p:nvPr>
        </p:nvSpPr>
        <p:spPr>
          <a:ln/>
        </p:spPr>
      </p:sp>
      <p:sp>
        <p:nvSpPr>
          <p:cNvPr id="15363" name="Tijdelijke aanduiding voor notities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nl-NL" dirty="0" smtClean="0"/>
              <a:t>Steve Jobs was </a:t>
            </a:r>
            <a:r>
              <a:rPr lang="en-US" altLang="nl-NL" dirty="0" err="1" smtClean="0"/>
              <a:t>natuurlijk</a:t>
            </a:r>
            <a:r>
              <a:rPr lang="en-US" altLang="nl-NL" dirty="0" smtClean="0"/>
              <a:t> </a:t>
            </a:r>
            <a:r>
              <a:rPr lang="en-US" altLang="nl-NL" dirty="0" err="1" smtClean="0"/>
              <a:t>een</a:t>
            </a:r>
            <a:r>
              <a:rPr lang="en-US" altLang="nl-NL" dirty="0" smtClean="0"/>
              <a:t> </a:t>
            </a:r>
            <a:r>
              <a:rPr lang="en-US" altLang="nl-NL" dirty="0" err="1" smtClean="0"/>
              <a:t>meester</a:t>
            </a:r>
            <a:r>
              <a:rPr lang="en-US" altLang="nl-NL" dirty="0" smtClean="0"/>
              <a:t> in het </a:t>
            </a:r>
            <a:r>
              <a:rPr lang="en-US" altLang="nl-NL" dirty="0" err="1" smtClean="0"/>
              <a:t>vormgeven</a:t>
            </a:r>
            <a:r>
              <a:rPr lang="en-US" altLang="nl-NL" dirty="0" smtClean="0"/>
              <a:t> van </a:t>
            </a:r>
            <a:r>
              <a:rPr lang="en-US" altLang="nl-NL" dirty="0" err="1" smtClean="0"/>
              <a:t>simpele</a:t>
            </a:r>
            <a:r>
              <a:rPr lang="en-US" altLang="nl-NL" dirty="0" smtClean="0"/>
              <a:t> </a:t>
            </a:r>
            <a:r>
              <a:rPr lang="en-US" altLang="nl-NL" dirty="0" err="1" smtClean="0"/>
              <a:t>apparaten</a:t>
            </a:r>
            <a:r>
              <a:rPr lang="en-US" altLang="nl-NL" dirty="0" smtClean="0"/>
              <a:t>. </a:t>
            </a:r>
            <a:r>
              <a:rPr lang="en-US" altLang="nl-NL" dirty="0" err="1" smtClean="0"/>
              <a:t>Ze</a:t>
            </a:r>
            <a:r>
              <a:rPr lang="en-US" altLang="nl-NL" dirty="0" smtClean="0"/>
              <a:t> </a:t>
            </a:r>
            <a:r>
              <a:rPr lang="en-US" altLang="nl-NL" dirty="0" err="1" smtClean="0"/>
              <a:t>zagen</a:t>
            </a:r>
            <a:r>
              <a:rPr lang="en-US" altLang="nl-NL" dirty="0" smtClean="0"/>
              <a:t> </a:t>
            </a:r>
            <a:r>
              <a:rPr lang="en-US" altLang="nl-NL" dirty="0" err="1" smtClean="0"/>
              <a:t>er</a:t>
            </a:r>
            <a:r>
              <a:rPr lang="en-US" altLang="nl-NL" dirty="0" smtClean="0"/>
              <a:t> </a:t>
            </a:r>
            <a:r>
              <a:rPr lang="en-US" altLang="nl-NL" dirty="0" err="1" smtClean="0"/>
              <a:t>prachtig</a:t>
            </a:r>
            <a:r>
              <a:rPr lang="en-US" altLang="nl-NL" dirty="0" smtClean="0"/>
              <a:t> </a:t>
            </a:r>
            <a:r>
              <a:rPr lang="en-US" altLang="nl-NL" dirty="0" err="1" smtClean="0"/>
              <a:t>vormgegeven</a:t>
            </a:r>
            <a:r>
              <a:rPr lang="en-US" altLang="nl-NL" dirty="0" smtClean="0"/>
              <a:t> </a:t>
            </a:r>
            <a:r>
              <a:rPr lang="en-US" altLang="nl-NL" dirty="0" err="1" smtClean="0"/>
              <a:t>uit</a:t>
            </a:r>
            <a:r>
              <a:rPr lang="en-US" altLang="nl-NL" dirty="0" smtClean="0"/>
              <a:t> en de interface was </a:t>
            </a:r>
            <a:r>
              <a:rPr lang="en-US" altLang="nl-NL" dirty="0" err="1" smtClean="0"/>
              <a:t>enorm</a:t>
            </a:r>
            <a:r>
              <a:rPr lang="en-US" altLang="nl-NL" dirty="0" smtClean="0"/>
              <a:t> </a:t>
            </a:r>
            <a:r>
              <a:rPr lang="en-US" altLang="nl-NL" dirty="0" err="1" smtClean="0"/>
              <a:t>eenvoudig</a:t>
            </a:r>
            <a:r>
              <a:rPr lang="en-US" altLang="nl-NL" dirty="0" smtClean="0"/>
              <a:t> en </a:t>
            </a:r>
            <a:r>
              <a:rPr lang="en-US" altLang="nl-NL" dirty="0" err="1" smtClean="0"/>
              <a:t>gestructureerd</a:t>
            </a:r>
            <a:r>
              <a:rPr lang="en-US" altLang="nl-NL" dirty="0" smtClean="0"/>
              <a:t>. </a:t>
            </a:r>
            <a:r>
              <a:rPr lang="en-US" altLang="nl-NL" dirty="0" err="1" smtClean="0"/>
              <a:t>Dat</a:t>
            </a:r>
            <a:r>
              <a:rPr lang="en-US" altLang="nl-NL" dirty="0" smtClean="0"/>
              <a:t> </a:t>
            </a:r>
            <a:r>
              <a:rPr lang="en-US" altLang="nl-NL" dirty="0" err="1" smtClean="0"/>
              <a:t>zijn</a:t>
            </a:r>
            <a:r>
              <a:rPr lang="en-US" altLang="nl-NL" dirty="0" smtClean="0"/>
              <a:t> </a:t>
            </a:r>
            <a:r>
              <a:rPr lang="en-US" altLang="nl-NL" dirty="0" err="1" smtClean="0"/>
              <a:t>aspecten</a:t>
            </a:r>
            <a:r>
              <a:rPr lang="en-US" altLang="nl-NL" dirty="0" smtClean="0"/>
              <a:t> die </a:t>
            </a:r>
            <a:r>
              <a:rPr lang="en-US" altLang="nl-NL" dirty="0" err="1" smtClean="0"/>
              <a:t>hij</a:t>
            </a:r>
            <a:r>
              <a:rPr lang="en-US" altLang="nl-NL" dirty="0" smtClean="0"/>
              <a:t> </a:t>
            </a:r>
            <a:r>
              <a:rPr lang="en-US" altLang="nl-NL" dirty="0" err="1" smtClean="0"/>
              <a:t>ook</a:t>
            </a:r>
            <a:r>
              <a:rPr lang="en-US" altLang="nl-NL" dirty="0" smtClean="0"/>
              <a:t> </a:t>
            </a:r>
            <a:r>
              <a:rPr lang="en-US" altLang="nl-NL" dirty="0" err="1" smtClean="0"/>
              <a:t>meenam</a:t>
            </a:r>
            <a:r>
              <a:rPr lang="en-US" altLang="nl-NL" dirty="0" smtClean="0"/>
              <a:t> in </a:t>
            </a:r>
            <a:r>
              <a:rPr lang="en-US" altLang="nl-NL" dirty="0" err="1" smtClean="0"/>
              <a:t>zijn</a:t>
            </a:r>
            <a:r>
              <a:rPr lang="en-US" altLang="nl-NL" dirty="0" smtClean="0"/>
              <a:t> </a:t>
            </a:r>
            <a:r>
              <a:rPr lang="en-US" altLang="nl-NL" dirty="0" err="1" smtClean="0"/>
              <a:t>presentaties</a:t>
            </a:r>
            <a:r>
              <a:rPr lang="en-US" altLang="nl-NL" dirty="0" smtClean="0"/>
              <a:t>. </a:t>
            </a:r>
            <a:r>
              <a:rPr lang="en-US" altLang="nl-NL" dirty="0" err="1" smtClean="0"/>
              <a:t>Hij</a:t>
            </a:r>
            <a:r>
              <a:rPr lang="en-US" altLang="nl-NL" dirty="0" smtClean="0"/>
              <a:t> </a:t>
            </a:r>
            <a:r>
              <a:rPr lang="en-US" altLang="nl-NL" dirty="0" err="1" smtClean="0"/>
              <a:t>gebruikt</a:t>
            </a:r>
            <a:r>
              <a:rPr lang="en-US" altLang="nl-NL" dirty="0" smtClean="0"/>
              <a:t> </a:t>
            </a:r>
            <a:r>
              <a:rPr lang="en-US" altLang="nl-NL" dirty="0" err="1" smtClean="0"/>
              <a:t>weinig</a:t>
            </a:r>
            <a:r>
              <a:rPr lang="en-US" altLang="nl-NL" dirty="0" smtClean="0"/>
              <a:t> tot </a:t>
            </a:r>
            <a:r>
              <a:rPr lang="en-US" altLang="nl-NL" dirty="0" err="1" smtClean="0"/>
              <a:t>geen</a:t>
            </a:r>
            <a:r>
              <a:rPr lang="en-US" altLang="nl-NL" dirty="0" smtClean="0"/>
              <a:t> </a:t>
            </a:r>
            <a:r>
              <a:rPr lang="en-US" altLang="nl-NL" dirty="0" err="1" smtClean="0"/>
              <a:t>tekst</a:t>
            </a:r>
            <a:r>
              <a:rPr lang="en-US" altLang="nl-NL" dirty="0" smtClean="0"/>
              <a:t> in </a:t>
            </a:r>
            <a:r>
              <a:rPr lang="en-US" altLang="nl-NL" dirty="0" err="1" smtClean="0"/>
              <a:t>zijn</a:t>
            </a:r>
            <a:r>
              <a:rPr lang="en-US" altLang="nl-NL" dirty="0" smtClean="0"/>
              <a:t> slides, </a:t>
            </a:r>
            <a:r>
              <a:rPr lang="en-US" altLang="nl-NL" dirty="0" err="1" smtClean="0"/>
              <a:t>heeft</a:t>
            </a:r>
            <a:r>
              <a:rPr lang="en-US" altLang="nl-NL" dirty="0" smtClean="0"/>
              <a:t> </a:t>
            </a:r>
            <a:r>
              <a:rPr lang="en-US" altLang="nl-NL" dirty="0" err="1" smtClean="0"/>
              <a:t>een</a:t>
            </a:r>
            <a:r>
              <a:rPr lang="en-US" altLang="nl-NL" dirty="0" smtClean="0"/>
              <a:t> </a:t>
            </a:r>
            <a:r>
              <a:rPr lang="en-US" altLang="nl-NL" dirty="0" err="1" smtClean="0"/>
              <a:t>pakkend</a:t>
            </a:r>
            <a:r>
              <a:rPr lang="en-US" altLang="nl-NL" dirty="0" smtClean="0"/>
              <a:t> begin (there’s </a:t>
            </a:r>
            <a:r>
              <a:rPr lang="en-US" altLang="nl-NL" dirty="0" err="1" smtClean="0"/>
              <a:t>clairly</a:t>
            </a:r>
            <a:r>
              <a:rPr lang="en-US" altLang="nl-NL" dirty="0" smtClean="0"/>
              <a:t> something in the air today), </a:t>
            </a:r>
            <a:r>
              <a:rPr lang="en-US" altLang="nl-NL" dirty="0" err="1" smtClean="0"/>
              <a:t>zet</a:t>
            </a:r>
            <a:r>
              <a:rPr lang="en-US" altLang="nl-NL" dirty="0" smtClean="0"/>
              <a:t> </a:t>
            </a:r>
            <a:r>
              <a:rPr lang="en-US" altLang="nl-NL" dirty="0" err="1" smtClean="0"/>
              <a:t>een</a:t>
            </a:r>
            <a:r>
              <a:rPr lang="en-US" altLang="nl-NL" dirty="0" smtClean="0"/>
              <a:t> </a:t>
            </a:r>
            <a:r>
              <a:rPr lang="en-US" altLang="nl-NL" dirty="0" err="1" smtClean="0"/>
              <a:t>duidelijk</a:t>
            </a:r>
            <a:r>
              <a:rPr lang="en-US" altLang="nl-NL" dirty="0" smtClean="0"/>
              <a:t> </a:t>
            </a:r>
            <a:r>
              <a:rPr lang="en-US" altLang="nl-NL" dirty="0" err="1" smtClean="0"/>
              <a:t>doel</a:t>
            </a:r>
            <a:r>
              <a:rPr lang="en-US" altLang="nl-NL" dirty="0" smtClean="0"/>
              <a:t> </a:t>
            </a:r>
            <a:r>
              <a:rPr lang="en-US" altLang="nl-NL" dirty="0" err="1" smtClean="0"/>
              <a:t>neer</a:t>
            </a:r>
            <a:r>
              <a:rPr lang="en-US" altLang="nl-NL" dirty="0" smtClean="0"/>
              <a:t> in het begin van de presentative (today Apple is going to reinvent the phone) en </a:t>
            </a:r>
            <a:r>
              <a:rPr lang="en-US" altLang="nl-NL" dirty="0" err="1" smtClean="0"/>
              <a:t>zorgt</a:t>
            </a:r>
            <a:r>
              <a:rPr lang="en-US" altLang="nl-NL" dirty="0" smtClean="0"/>
              <a:t> </a:t>
            </a:r>
            <a:r>
              <a:rPr lang="en-US" altLang="nl-NL" dirty="0" err="1" smtClean="0"/>
              <a:t>er</a:t>
            </a:r>
            <a:r>
              <a:rPr lang="en-US" altLang="nl-NL" dirty="0" smtClean="0"/>
              <a:t> met </a:t>
            </a:r>
            <a:r>
              <a:rPr lang="en-US" altLang="nl-NL" dirty="0" err="1" smtClean="0"/>
              <a:t>zijn</a:t>
            </a:r>
            <a:r>
              <a:rPr lang="en-US" altLang="nl-NL" dirty="0" smtClean="0"/>
              <a:t> </a:t>
            </a:r>
            <a:r>
              <a:rPr lang="en-US" altLang="nl-NL" dirty="0" err="1" smtClean="0"/>
              <a:t>woorden</a:t>
            </a:r>
            <a:r>
              <a:rPr lang="en-US" altLang="nl-NL" dirty="0" smtClean="0"/>
              <a:t> </a:t>
            </a:r>
            <a:r>
              <a:rPr lang="en-US" altLang="nl-NL" dirty="0" err="1" smtClean="0"/>
              <a:t>voor</a:t>
            </a:r>
            <a:r>
              <a:rPr lang="en-US" altLang="nl-NL" dirty="0" smtClean="0"/>
              <a:t> </a:t>
            </a:r>
            <a:r>
              <a:rPr lang="en-US" altLang="nl-NL" dirty="0" err="1" smtClean="0"/>
              <a:t>dat</a:t>
            </a:r>
            <a:r>
              <a:rPr lang="en-US" altLang="nl-NL" dirty="0" smtClean="0"/>
              <a:t> de </a:t>
            </a:r>
            <a:r>
              <a:rPr lang="en-US" altLang="nl-NL" dirty="0" err="1" smtClean="0"/>
              <a:t>structuur</a:t>
            </a:r>
            <a:r>
              <a:rPr lang="en-US" altLang="nl-NL" dirty="0" smtClean="0"/>
              <a:t> </a:t>
            </a:r>
            <a:r>
              <a:rPr lang="en-US" altLang="nl-NL" dirty="0" err="1" smtClean="0"/>
              <a:t>te</a:t>
            </a:r>
            <a:r>
              <a:rPr lang="en-US" altLang="nl-NL" dirty="0" smtClean="0"/>
              <a:t> </a:t>
            </a:r>
            <a:r>
              <a:rPr lang="en-US" altLang="nl-NL" dirty="0" err="1" smtClean="0"/>
              <a:t>allen</a:t>
            </a:r>
            <a:r>
              <a:rPr lang="en-US" altLang="nl-NL" dirty="0" smtClean="0"/>
              <a:t> </a:t>
            </a:r>
            <a:r>
              <a:rPr lang="en-US" altLang="nl-NL" dirty="0" err="1" smtClean="0"/>
              <a:t>tijde</a:t>
            </a:r>
            <a:r>
              <a:rPr lang="en-US" altLang="nl-NL" dirty="0" smtClean="0"/>
              <a:t> </a:t>
            </a:r>
            <a:r>
              <a:rPr lang="en-US" altLang="nl-NL" dirty="0" err="1" smtClean="0"/>
              <a:t>duidelijk</a:t>
            </a:r>
            <a:r>
              <a:rPr lang="en-US" altLang="nl-NL" dirty="0" smtClean="0"/>
              <a:t> </a:t>
            </a:r>
            <a:r>
              <a:rPr lang="en-US" altLang="nl-NL" dirty="0" err="1" smtClean="0"/>
              <a:t>blijft</a:t>
            </a:r>
            <a:r>
              <a:rPr lang="en-US" altLang="nl-NL" dirty="0" smtClean="0"/>
              <a:t>. </a:t>
            </a:r>
            <a:r>
              <a:rPr lang="en-US" altLang="nl-NL" dirty="0" err="1" smtClean="0"/>
              <a:t>Merk</a:t>
            </a:r>
            <a:r>
              <a:rPr lang="en-US" altLang="nl-NL" dirty="0" smtClean="0"/>
              <a:t> je </a:t>
            </a:r>
            <a:r>
              <a:rPr lang="en-US" altLang="nl-NL" dirty="0" err="1" smtClean="0"/>
              <a:t>ook</a:t>
            </a:r>
            <a:r>
              <a:rPr lang="en-US" altLang="nl-NL" dirty="0" smtClean="0"/>
              <a:t> </a:t>
            </a:r>
            <a:r>
              <a:rPr lang="en-US" altLang="nl-NL" dirty="0" err="1" smtClean="0"/>
              <a:t>dat</a:t>
            </a:r>
            <a:r>
              <a:rPr lang="en-US" altLang="nl-NL" dirty="0" smtClean="0"/>
              <a:t> </a:t>
            </a:r>
            <a:r>
              <a:rPr lang="en-US" altLang="nl-NL" dirty="0" err="1" smtClean="0"/>
              <a:t>hij</a:t>
            </a:r>
            <a:r>
              <a:rPr lang="en-US" altLang="nl-NL" dirty="0" smtClean="0"/>
              <a:t> </a:t>
            </a:r>
            <a:r>
              <a:rPr lang="en-US" altLang="nl-NL" dirty="0" err="1" smtClean="0"/>
              <a:t>veel</a:t>
            </a:r>
            <a:r>
              <a:rPr lang="en-US" altLang="nl-NL" dirty="0" smtClean="0"/>
              <a:t> </a:t>
            </a:r>
            <a:r>
              <a:rPr lang="en-US" altLang="nl-NL" dirty="0" err="1" smtClean="0"/>
              <a:t>energie</a:t>
            </a:r>
            <a:r>
              <a:rPr lang="en-US" altLang="nl-NL" dirty="0" smtClean="0"/>
              <a:t> </a:t>
            </a:r>
            <a:r>
              <a:rPr lang="en-US" altLang="nl-NL" dirty="0" err="1" smtClean="0"/>
              <a:t>uitstraalt</a:t>
            </a:r>
            <a:r>
              <a:rPr lang="en-US" altLang="nl-NL" dirty="0" smtClean="0"/>
              <a:t> en </a:t>
            </a:r>
            <a:r>
              <a:rPr lang="en-US" altLang="nl-NL" dirty="0" err="1" smtClean="0"/>
              <a:t>toch</a:t>
            </a:r>
            <a:r>
              <a:rPr lang="en-US" altLang="nl-NL" dirty="0" smtClean="0"/>
              <a:t> </a:t>
            </a:r>
            <a:r>
              <a:rPr lang="en-US" altLang="nl-NL" dirty="0" err="1" smtClean="0"/>
              <a:t>rustig</a:t>
            </a:r>
            <a:r>
              <a:rPr lang="en-US" altLang="nl-NL" dirty="0" smtClean="0"/>
              <a:t> </a:t>
            </a:r>
            <a:r>
              <a:rPr lang="en-US" altLang="nl-NL" dirty="0" err="1" smtClean="0"/>
              <a:t>blijft</a:t>
            </a:r>
            <a:r>
              <a:rPr lang="en-US" altLang="nl-NL" dirty="0" smtClean="0"/>
              <a:t> in </a:t>
            </a:r>
            <a:r>
              <a:rPr lang="en-US" altLang="nl-NL" dirty="0" err="1" smtClean="0"/>
              <a:t>zijn</a:t>
            </a:r>
            <a:r>
              <a:rPr lang="en-US" altLang="nl-NL" dirty="0" smtClean="0"/>
              <a:t> </a:t>
            </a:r>
            <a:r>
              <a:rPr lang="en-US" altLang="nl-NL" dirty="0" err="1" smtClean="0"/>
              <a:t>manier</a:t>
            </a:r>
            <a:r>
              <a:rPr lang="en-US" altLang="nl-NL" dirty="0" smtClean="0"/>
              <a:t> van </a:t>
            </a:r>
            <a:r>
              <a:rPr lang="en-US" altLang="nl-NL" dirty="0" err="1" smtClean="0"/>
              <a:t>communiceren</a:t>
            </a:r>
            <a:r>
              <a:rPr lang="en-US" altLang="nl-NL" dirty="0" smtClean="0"/>
              <a:t>?</a:t>
            </a:r>
          </a:p>
          <a:p>
            <a:pPr eaLnBrk="1" hangingPunct="1"/>
            <a:r>
              <a:rPr lang="en-US" altLang="nl-NL" dirty="0" err="1" smtClean="0"/>
              <a:t>Bekijk</a:t>
            </a:r>
            <a:r>
              <a:rPr lang="en-US" altLang="nl-NL" dirty="0" smtClean="0"/>
              <a:t> het </a:t>
            </a:r>
            <a:r>
              <a:rPr lang="en-US" altLang="nl-NL" dirty="0" err="1" smtClean="0"/>
              <a:t>filmpje</a:t>
            </a:r>
            <a:r>
              <a:rPr lang="en-US" altLang="nl-NL" dirty="0" smtClean="0"/>
              <a:t> </a:t>
            </a:r>
            <a:r>
              <a:rPr lang="en-US" altLang="nl-NL" dirty="0" err="1" smtClean="0"/>
              <a:t>zelf</a:t>
            </a:r>
            <a:r>
              <a:rPr lang="en-US" altLang="nl-NL" dirty="0" smtClean="0"/>
              <a:t> </a:t>
            </a:r>
            <a:r>
              <a:rPr lang="en-US" altLang="nl-NL" dirty="0" err="1" smtClean="0"/>
              <a:t>eens</a:t>
            </a:r>
            <a:r>
              <a:rPr lang="en-US" altLang="nl-NL" dirty="0" smtClean="0"/>
              <a:t> </a:t>
            </a:r>
            <a:r>
              <a:rPr lang="en-US" altLang="nl-NL" dirty="0" err="1" smtClean="0"/>
              <a:t>helemaal</a:t>
            </a:r>
            <a:r>
              <a:rPr lang="en-US" altLang="nl-NL" dirty="0" smtClean="0"/>
              <a:t> en </a:t>
            </a:r>
            <a:r>
              <a:rPr lang="en-US" altLang="nl-NL" dirty="0" err="1" smtClean="0"/>
              <a:t>bepaal</a:t>
            </a:r>
            <a:r>
              <a:rPr lang="en-US" altLang="nl-NL" dirty="0" smtClean="0"/>
              <a:t> wat je al wi</a:t>
            </a:r>
            <a:r>
              <a:rPr lang="en-US" altLang="nl-NL" b="0" dirty="0" smtClean="0"/>
              <a:t>lt </a:t>
            </a:r>
            <a:r>
              <a:rPr lang="en-US" altLang="nl-NL" dirty="0" err="1" smtClean="0"/>
              <a:t>meenemen</a:t>
            </a:r>
            <a:r>
              <a:rPr lang="en-US" altLang="nl-NL" dirty="0" smtClean="0"/>
              <a:t> </a:t>
            </a:r>
            <a:r>
              <a:rPr lang="en-US" altLang="nl-NL" dirty="0" err="1" smtClean="0"/>
              <a:t>naar</a:t>
            </a:r>
            <a:r>
              <a:rPr lang="en-US" altLang="nl-NL" dirty="0" smtClean="0"/>
              <a:t> de </a:t>
            </a:r>
            <a:r>
              <a:rPr lang="en-US" altLang="nl-NL" dirty="0" err="1" smtClean="0"/>
              <a:t>presentatie</a:t>
            </a:r>
            <a:r>
              <a:rPr lang="en-US" altLang="nl-NL" dirty="0" smtClean="0"/>
              <a:t> die </a:t>
            </a:r>
            <a:r>
              <a:rPr lang="en-US" altLang="nl-NL" dirty="0" err="1" smtClean="0"/>
              <a:t>jij</a:t>
            </a:r>
            <a:r>
              <a:rPr lang="en-US" altLang="nl-NL" dirty="0" smtClean="0"/>
              <a:t> </a:t>
            </a:r>
            <a:r>
              <a:rPr lang="en-US" altLang="nl-NL" dirty="0" err="1" smtClean="0"/>
              <a:t>deze</a:t>
            </a:r>
            <a:r>
              <a:rPr lang="en-US" altLang="nl-NL" dirty="0" smtClean="0"/>
              <a:t> week wilt </a:t>
            </a:r>
            <a:r>
              <a:rPr lang="en-US" altLang="nl-NL" dirty="0" err="1" smtClean="0"/>
              <a:t>geven</a:t>
            </a:r>
            <a:r>
              <a:rPr lang="en-US" altLang="nl-NL" dirty="0" smtClean="0"/>
              <a:t> en hoe je </a:t>
            </a:r>
            <a:r>
              <a:rPr lang="en-US" altLang="nl-NL" dirty="0" err="1" smtClean="0"/>
              <a:t>dat</a:t>
            </a:r>
            <a:r>
              <a:rPr lang="en-US" altLang="nl-NL" dirty="0" smtClean="0"/>
              <a:t> </a:t>
            </a:r>
            <a:r>
              <a:rPr lang="en-US" altLang="nl-NL" dirty="0" err="1" smtClean="0"/>
              <a:t>gaat</a:t>
            </a:r>
            <a:r>
              <a:rPr lang="en-US" altLang="nl-NL" dirty="0" smtClean="0"/>
              <a:t> </a:t>
            </a:r>
            <a:r>
              <a:rPr lang="en-US" altLang="nl-NL" dirty="0" err="1" smtClean="0"/>
              <a:t>doen</a:t>
            </a:r>
            <a:r>
              <a:rPr lang="en-US" altLang="nl-NL" dirty="0" smtClean="0"/>
              <a: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jdelijke aanduiding voor dia-afbeelding 1"/>
          <p:cNvSpPr>
            <a:spLocks noGrp="1" noRot="1" noChangeAspect="1" noTextEdit="1"/>
          </p:cNvSpPr>
          <p:nvPr>
            <p:ph type="sldImg"/>
          </p:nvPr>
        </p:nvSpPr>
        <p:spPr>
          <a:ln/>
        </p:spPr>
      </p:sp>
      <p:sp>
        <p:nvSpPr>
          <p:cNvPr id="17411" name="Tijdelijke aanduiding voor notities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Je presenteert voor publiek dus je moet van te voren goed nadenken wat je aan je publiek wilt meegeven. Wat is</a:t>
            </a:r>
            <a:r>
              <a:rPr lang="nl-NL" altLang="nl-NL" baseline="0" dirty="0" smtClean="0"/>
              <a:t> het doel van je presentatie? Wat </a:t>
            </a:r>
            <a:r>
              <a:rPr lang="nl-NL" altLang="nl-NL" dirty="0" smtClean="0"/>
              <a:t>wil je dat het publiek na afloop van jouw presentatie doet met de informatie die je ze hebt gegeven? Als je daar goed over hebt nagedacht en je weet dat te bereiken dan heb je het hartstikke goed gedaan. We zullen een aantal andere belangrijke aspecten van een presentatie bespreken.</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3" name="Picture 2" descr="Basis PP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7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5"/>
          <p:cNvSpPr txBox="1">
            <a:spLocks noChangeArrowheads="1"/>
          </p:cNvSpPr>
          <p:nvPr/>
        </p:nvSpPr>
        <p:spPr bwMode="auto">
          <a:xfrm>
            <a:off x="8459788" y="6381750"/>
            <a:ext cx="5762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chemeClr val="tx1"/>
                </a:solidFill>
                <a:latin typeface="Arial" panose="020B0604020202020204" pitchFamily="34" charset="0"/>
              </a:defRPr>
            </a:lvl1pPr>
            <a:lvl2pPr marL="742950" indent="-285750" defTabSz="762000">
              <a:defRPr sz="2400">
                <a:solidFill>
                  <a:schemeClr val="tx1"/>
                </a:solidFill>
                <a:latin typeface="Arial" panose="020B0604020202020204" pitchFamily="34" charset="0"/>
              </a:defRPr>
            </a:lvl2pPr>
            <a:lvl3pPr marL="1143000" indent="-228600" defTabSz="762000">
              <a:defRPr sz="2400">
                <a:solidFill>
                  <a:schemeClr val="tx1"/>
                </a:solidFill>
                <a:latin typeface="Arial" panose="020B0604020202020204" pitchFamily="34" charset="0"/>
              </a:defRPr>
            </a:lvl3pPr>
            <a:lvl4pPr marL="1600200" indent="-228600" defTabSz="762000">
              <a:defRPr sz="2400">
                <a:solidFill>
                  <a:schemeClr val="tx1"/>
                </a:solidFill>
                <a:latin typeface="Arial" panose="020B0604020202020204" pitchFamily="34" charset="0"/>
              </a:defRPr>
            </a:lvl4pPr>
            <a:lvl5pPr marL="2057400" indent="-228600" defTabSz="762000">
              <a:defRPr sz="2400">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Arial" panose="020B0604020202020204" pitchFamily="34" charset="0"/>
              </a:defRPr>
            </a:lvl9pPr>
          </a:lstStyle>
          <a:p>
            <a:pPr>
              <a:spcBef>
                <a:spcPct val="50000"/>
              </a:spcBef>
              <a:defRPr/>
            </a:pPr>
            <a:fld id="{2C8F86FB-9055-482A-AA90-DE3F664A4FC7}" type="slidenum">
              <a:rPr lang="en-US" altLang="nl-NL" sz="1400" smtClean="0">
                <a:latin typeface="Fontys Frutiger" panose="00000400000000000000" pitchFamily="2" charset="0"/>
              </a:rPr>
              <a:pPr>
                <a:spcBef>
                  <a:spcPct val="50000"/>
                </a:spcBef>
                <a:defRPr/>
              </a:pPr>
              <a:t>‹nr.›</a:t>
            </a:fld>
            <a:endParaRPr lang="en-US" altLang="nl-NL" smtClean="0">
              <a:latin typeface="Fontys Frutiger" panose="00000400000000000000" pitchFamily="2" charset="0"/>
            </a:endParaRPr>
          </a:p>
        </p:txBody>
      </p:sp>
      <p:sp>
        <p:nvSpPr>
          <p:cNvPr id="5" name="Rectangle 6"/>
          <p:cNvSpPr>
            <a:spLocks noChangeArrowheads="1"/>
          </p:cNvSpPr>
          <p:nvPr/>
        </p:nvSpPr>
        <p:spPr bwMode="auto">
          <a:xfrm>
            <a:off x="685800" y="2286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nchor="ctr"/>
          <a:lstStyle>
            <a:lvl1pPr defTabSz="762000">
              <a:defRPr sz="2400">
                <a:solidFill>
                  <a:schemeClr val="tx1"/>
                </a:solidFill>
                <a:latin typeface="Arial" charset="0"/>
              </a:defRPr>
            </a:lvl1pPr>
            <a:lvl2pPr marL="742950" indent="-285750" defTabSz="762000">
              <a:defRPr sz="2400">
                <a:solidFill>
                  <a:schemeClr val="tx1"/>
                </a:solidFill>
                <a:latin typeface="Arial" charset="0"/>
              </a:defRPr>
            </a:lvl2pPr>
            <a:lvl3pPr marL="1143000" indent="-228600" defTabSz="762000">
              <a:defRPr sz="2400">
                <a:solidFill>
                  <a:schemeClr val="tx1"/>
                </a:solidFill>
                <a:latin typeface="Arial" charset="0"/>
              </a:defRPr>
            </a:lvl3pPr>
            <a:lvl4pPr marL="1600200" indent="-228600" defTabSz="762000">
              <a:defRPr sz="2400">
                <a:solidFill>
                  <a:schemeClr val="tx1"/>
                </a:solidFill>
                <a:latin typeface="Arial" charset="0"/>
              </a:defRPr>
            </a:lvl4pPr>
            <a:lvl5pPr marL="2057400" indent="-228600" defTabSz="762000">
              <a:defRPr sz="2400">
                <a:solidFill>
                  <a:schemeClr val="tx1"/>
                </a:solidFill>
                <a:latin typeface="Arial" charset="0"/>
              </a:defRPr>
            </a:lvl5pPr>
            <a:lvl6pPr marL="2514600" indent="-228600" defTabSz="762000" eaLnBrk="0" fontAlgn="base" hangingPunct="0">
              <a:spcBef>
                <a:spcPct val="0"/>
              </a:spcBef>
              <a:spcAft>
                <a:spcPct val="0"/>
              </a:spcAft>
              <a:defRPr sz="2400">
                <a:solidFill>
                  <a:schemeClr val="tx1"/>
                </a:solidFill>
                <a:latin typeface="Arial" charset="0"/>
              </a:defRPr>
            </a:lvl6pPr>
            <a:lvl7pPr marL="2971800" indent="-228600" defTabSz="762000" eaLnBrk="0" fontAlgn="base" hangingPunct="0">
              <a:spcBef>
                <a:spcPct val="0"/>
              </a:spcBef>
              <a:spcAft>
                <a:spcPct val="0"/>
              </a:spcAft>
              <a:defRPr sz="2400">
                <a:solidFill>
                  <a:schemeClr val="tx1"/>
                </a:solidFill>
                <a:latin typeface="Arial" charset="0"/>
              </a:defRPr>
            </a:lvl7pPr>
            <a:lvl8pPr marL="3429000" indent="-228600" defTabSz="762000" eaLnBrk="0" fontAlgn="base" hangingPunct="0">
              <a:spcBef>
                <a:spcPct val="0"/>
              </a:spcBef>
              <a:spcAft>
                <a:spcPct val="0"/>
              </a:spcAft>
              <a:defRPr sz="2400">
                <a:solidFill>
                  <a:schemeClr val="tx1"/>
                </a:solidFill>
                <a:latin typeface="Arial" charset="0"/>
              </a:defRPr>
            </a:lvl8pPr>
            <a:lvl9pPr marL="3886200" indent="-228600" defTabSz="762000" eaLnBrk="0" fontAlgn="base" hangingPunct="0">
              <a:spcBef>
                <a:spcPct val="0"/>
              </a:spcBef>
              <a:spcAft>
                <a:spcPct val="0"/>
              </a:spcAft>
              <a:defRPr sz="2400">
                <a:solidFill>
                  <a:schemeClr val="tx1"/>
                </a:solidFill>
                <a:latin typeface="Arial" charset="0"/>
              </a:defRPr>
            </a:lvl9pPr>
          </a:lstStyle>
          <a:p>
            <a:pPr algn="ctr">
              <a:defRPr/>
            </a:pPr>
            <a:endParaRPr lang="en-US" altLang="nl-NL" sz="4400" b="1" smtClean="0"/>
          </a:p>
        </p:txBody>
      </p:sp>
      <p:sp>
        <p:nvSpPr>
          <p:cNvPr id="6" name="Rectangle 7"/>
          <p:cNvSpPr>
            <a:spLocks noChangeArrowheads="1"/>
          </p:cNvSpPr>
          <p:nvPr/>
        </p:nvSpPr>
        <p:spPr bwMode="auto">
          <a:xfrm>
            <a:off x="1371600" y="3505200"/>
            <a:ext cx="6400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defTabSz="762000">
              <a:defRPr sz="2400">
                <a:solidFill>
                  <a:schemeClr val="tx1"/>
                </a:solidFill>
                <a:latin typeface="Arial" charset="0"/>
              </a:defRPr>
            </a:lvl1pPr>
            <a:lvl2pPr marL="742950" indent="-285750" defTabSz="762000">
              <a:defRPr sz="2400">
                <a:solidFill>
                  <a:schemeClr val="tx1"/>
                </a:solidFill>
                <a:latin typeface="Arial" charset="0"/>
              </a:defRPr>
            </a:lvl2pPr>
            <a:lvl3pPr marL="1143000" indent="-228600" defTabSz="762000">
              <a:defRPr sz="2400">
                <a:solidFill>
                  <a:schemeClr val="tx1"/>
                </a:solidFill>
                <a:latin typeface="Arial" charset="0"/>
              </a:defRPr>
            </a:lvl3pPr>
            <a:lvl4pPr marL="1600200" indent="-228600" defTabSz="762000">
              <a:defRPr sz="2400">
                <a:solidFill>
                  <a:schemeClr val="tx1"/>
                </a:solidFill>
                <a:latin typeface="Arial" charset="0"/>
              </a:defRPr>
            </a:lvl4pPr>
            <a:lvl5pPr marL="2057400" indent="-228600" defTabSz="762000">
              <a:defRPr sz="2400">
                <a:solidFill>
                  <a:schemeClr val="tx1"/>
                </a:solidFill>
                <a:latin typeface="Arial" charset="0"/>
              </a:defRPr>
            </a:lvl5pPr>
            <a:lvl6pPr marL="2514600" indent="-228600" defTabSz="762000" eaLnBrk="0" fontAlgn="base" hangingPunct="0">
              <a:spcBef>
                <a:spcPct val="0"/>
              </a:spcBef>
              <a:spcAft>
                <a:spcPct val="0"/>
              </a:spcAft>
              <a:defRPr sz="2400">
                <a:solidFill>
                  <a:schemeClr val="tx1"/>
                </a:solidFill>
                <a:latin typeface="Arial" charset="0"/>
              </a:defRPr>
            </a:lvl6pPr>
            <a:lvl7pPr marL="2971800" indent="-228600" defTabSz="762000" eaLnBrk="0" fontAlgn="base" hangingPunct="0">
              <a:spcBef>
                <a:spcPct val="0"/>
              </a:spcBef>
              <a:spcAft>
                <a:spcPct val="0"/>
              </a:spcAft>
              <a:defRPr sz="2400">
                <a:solidFill>
                  <a:schemeClr val="tx1"/>
                </a:solidFill>
                <a:latin typeface="Arial" charset="0"/>
              </a:defRPr>
            </a:lvl7pPr>
            <a:lvl8pPr marL="3429000" indent="-228600" defTabSz="762000" eaLnBrk="0" fontAlgn="base" hangingPunct="0">
              <a:spcBef>
                <a:spcPct val="0"/>
              </a:spcBef>
              <a:spcAft>
                <a:spcPct val="0"/>
              </a:spcAft>
              <a:defRPr sz="2400">
                <a:solidFill>
                  <a:schemeClr val="tx1"/>
                </a:solidFill>
                <a:latin typeface="Arial" charset="0"/>
              </a:defRPr>
            </a:lvl8pPr>
            <a:lvl9pPr marL="3886200" indent="-228600" defTabSz="762000" eaLnBrk="0" fontAlgn="base" hangingPunct="0">
              <a:spcBef>
                <a:spcPct val="0"/>
              </a:spcBef>
              <a:spcAft>
                <a:spcPct val="0"/>
              </a:spcAft>
              <a:defRPr sz="2400">
                <a:solidFill>
                  <a:schemeClr val="tx1"/>
                </a:solidFill>
                <a:latin typeface="Arial" charset="0"/>
              </a:defRPr>
            </a:lvl9pPr>
          </a:lstStyle>
          <a:p>
            <a:pPr algn="ctr">
              <a:spcBef>
                <a:spcPct val="20000"/>
              </a:spcBef>
              <a:buFontTx/>
              <a:buChar char="•"/>
              <a:defRPr/>
            </a:pPr>
            <a:endParaRPr lang="en-US" altLang="nl-NL" sz="3200" smtClean="0"/>
          </a:p>
        </p:txBody>
      </p:sp>
      <p:pic>
        <p:nvPicPr>
          <p:cNvPr id="7" name="Picture 9" descr="Fon525_00"/>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81000" y="152400"/>
            <a:ext cx="1143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0" name="Rectangle 4"/>
          <p:cNvSpPr>
            <a:spLocks noGrp="1" noChangeArrowheads="1"/>
          </p:cNvSpPr>
          <p:nvPr>
            <p:ph type="ctrTitle"/>
          </p:nvPr>
        </p:nvSpPr>
        <p:spPr>
          <a:xfrm>
            <a:off x="685800" y="2130425"/>
            <a:ext cx="7772400" cy="1470025"/>
          </a:xfrm>
        </p:spPr>
        <p:txBody>
          <a:bodyPr/>
          <a:lstStyle>
            <a:lvl1pPr algn="ctr">
              <a:defRPr sz="4400"/>
            </a:lvl1pPr>
          </a:lstStyle>
          <a:p>
            <a:r>
              <a:rPr lang="nl-NL"/>
              <a:t>Klik om het opmaakprofiel te bewerken</a:t>
            </a:r>
          </a:p>
        </p:txBody>
      </p:sp>
    </p:spTree>
    <p:extLst>
      <p:ext uri="{BB962C8B-B14F-4D97-AF65-F5344CB8AC3E}">
        <p14:creationId xmlns:p14="http://schemas.microsoft.com/office/powerpoint/2010/main" val="351399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3314797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777038" y="0"/>
            <a:ext cx="2106612" cy="6381750"/>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0"/>
            <a:ext cx="6167438" cy="63817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3045393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1151829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Tree>
    <p:extLst>
      <p:ext uri="{BB962C8B-B14F-4D97-AF65-F5344CB8AC3E}">
        <p14:creationId xmlns:p14="http://schemas.microsoft.com/office/powerpoint/2010/main" val="685108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773238"/>
            <a:ext cx="4038600"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773238"/>
            <a:ext cx="4038600"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133721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1917254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Tree>
    <p:extLst>
      <p:ext uri="{BB962C8B-B14F-4D97-AF65-F5344CB8AC3E}">
        <p14:creationId xmlns:p14="http://schemas.microsoft.com/office/powerpoint/2010/main" val="1549991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6259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extLst>
      <p:ext uri="{BB962C8B-B14F-4D97-AF65-F5344CB8AC3E}">
        <p14:creationId xmlns:p14="http://schemas.microsoft.com/office/powerpoint/2010/main" val="399721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dirty="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extLst>
      <p:ext uri="{BB962C8B-B14F-4D97-AF65-F5344CB8AC3E}">
        <p14:creationId xmlns:p14="http://schemas.microsoft.com/office/powerpoint/2010/main" val="1944572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Basis PP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4"/>
          <p:cNvSpPr>
            <a:spLocks noGrp="1" noChangeArrowheads="1"/>
          </p:cNvSpPr>
          <p:nvPr>
            <p:ph type="title"/>
          </p:nvPr>
        </p:nvSpPr>
        <p:spPr bwMode="auto">
          <a:xfrm>
            <a:off x="2209800" y="0"/>
            <a:ext cx="6673850" cy="110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7" tIns="44450" rIns="90487" bIns="44450" numCol="1" anchor="ctr" anchorCtr="0" compatLnSpc="1">
            <a:prstTxWarp prst="textNoShape">
              <a:avLst/>
            </a:prstTxWarp>
          </a:bodyPr>
          <a:lstStyle/>
          <a:p>
            <a:pPr lvl="0"/>
            <a:r>
              <a:rPr lang="nl-NL" altLang="nl-NL" smtClean="0"/>
              <a:t>Titelstijl van model bewerken</a:t>
            </a:r>
          </a:p>
        </p:txBody>
      </p:sp>
      <p:sp>
        <p:nvSpPr>
          <p:cNvPr id="1028" name="Rectangle 14"/>
          <p:cNvSpPr>
            <a:spLocks noChangeArrowheads="1"/>
          </p:cNvSpPr>
          <p:nvPr/>
        </p:nvSpPr>
        <p:spPr bwMode="auto">
          <a:xfrm>
            <a:off x="1371600" y="3505200"/>
            <a:ext cx="6400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defTabSz="762000">
              <a:defRPr sz="2400">
                <a:solidFill>
                  <a:schemeClr val="tx1"/>
                </a:solidFill>
                <a:latin typeface="Arial" charset="0"/>
              </a:defRPr>
            </a:lvl1pPr>
            <a:lvl2pPr marL="742950" indent="-285750" defTabSz="762000">
              <a:defRPr sz="2400">
                <a:solidFill>
                  <a:schemeClr val="tx1"/>
                </a:solidFill>
                <a:latin typeface="Arial" charset="0"/>
              </a:defRPr>
            </a:lvl2pPr>
            <a:lvl3pPr marL="1143000" indent="-228600" defTabSz="762000">
              <a:defRPr sz="2400">
                <a:solidFill>
                  <a:schemeClr val="tx1"/>
                </a:solidFill>
                <a:latin typeface="Arial" charset="0"/>
              </a:defRPr>
            </a:lvl3pPr>
            <a:lvl4pPr marL="1600200" indent="-228600" defTabSz="762000">
              <a:defRPr sz="2400">
                <a:solidFill>
                  <a:schemeClr val="tx1"/>
                </a:solidFill>
                <a:latin typeface="Arial" charset="0"/>
              </a:defRPr>
            </a:lvl4pPr>
            <a:lvl5pPr marL="2057400" indent="-228600" defTabSz="762000">
              <a:defRPr sz="2400">
                <a:solidFill>
                  <a:schemeClr val="tx1"/>
                </a:solidFill>
                <a:latin typeface="Arial" charset="0"/>
              </a:defRPr>
            </a:lvl5pPr>
            <a:lvl6pPr marL="2514600" indent="-228600" defTabSz="762000" eaLnBrk="0" fontAlgn="base" hangingPunct="0">
              <a:spcBef>
                <a:spcPct val="0"/>
              </a:spcBef>
              <a:spcAft>
                <a:spcPct val="0"/>
              </a:spcAft>
              <a:defRPr sz="2400">
                <a:solidFill>
                  <a:schemeClr val="tx1"/>
                </a:solidFill>
                <a:latin typeface="Arial" charset="0"/>
              </a:defRPr>
            </a:lvl6pPr>
            <a:lvl7pPr marL="2971800" indent="-228600" defTabSz="762000" eaLnBrk="0" fontAlgn="base" hangingPunct="0">
              <a:spcBef>
                <a:spcPct val="0"/>
              </a:spcBef>
              <a:spcAft>
                <a:spcPct val="0"/>
              </a:spcAft>
              <a:defRPr sz="2400">
                <a:solidFill>
                  <a:schemeClr val="tx1"/>
                </a:solidFill>
                <a:latin typeface="Arial" charset="0"/>
              </a:defRPr>
            </a:lvl7pPr>
            <a:lvl8pPr marL="3429000" indent="-228600" defTabSz="762000" eaLnBrk="0" fontAlgn="base" hangingPunct="0">
              <a:spcBef>
                <a:spcPct val="0"/>
              </a:spcBef>
              <a:spcAft>
                <a:spcPct val="0"/>
              </a:spcAft>
              <a:defRPr sz="2400">
                <a:solidFill>
                  <a:schemeClr val="tx1"/>
                </a:solidFill>
                <a:latin typeface="Arial" charset="0"/>
              </a:defRPr>
            </a:lvl8pPr>
            <a:lvl9pPr marL="3886200" indent="-228600" defTabSz="762000" eaLnBrk="0" fontAlgn="base" hangingPunct="0">
              <a:spcBef>
                <a:spcPct val="0"/>
              </a:spcBef>
              <a:spcAft>
                <a:spcPct val="0"/>
              </a:spcAft>
              <a:defRPr sz="2400">
                <a:solidFill>
                  <a:schemeClr val="tx1"/>
                </a:solidFill>
                <a:latin typeface="Arial" charset="0"/>
              </a:defRPr>
            </a:lvl9pPr>
          </a:lstStyle>
          <a:p>
            <a:pPr algn="ctr">
              <a:spcBef>
                <a:spcPct val="20000"/>
              </a:spcBef>
              <a:buFontTx/>
              <a:buChar char="•"/>
              <a:defRPr/>
            </a:pPr>
            <a:endParaRPr lang="en-US" altLang="nl-NL" sz="3200" smtClean="0"/>
          </a:p>
        </p:txBody>
      </p:sp>
      <p:sp>
        <p:nvSpPr>
          <p:cNvPr id="1029" name="Text Box 16"/>
          <p:cNvSpPr txBox="1">
            <a:spLocks noChangeArrowheads="1"/>
          </p:cNvSpPr>
          <p:nvPr userDrawn="1"/>
        </p:nvSpPr>
        <p:spPr bwMode="auto">
          <a:xfrm>
            <a:off x="8459788" y="6381750"/>
            <a:ext cx="5762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chemeClr val="tx1"/>
                </a:solidFill>
                <a:latin typeface="Arial" panose="020B0604020202020204" pitchFamily="34" charset="0"/>
              </a:defRPr>
            </a:lvl1pPr>
            <a:lvl2pPr marL="742950" indent="-285750" defTabSz="762000">
              <a:defRPr sz="2400">
                <a:solidFill>
                  <a:schemeClr val="tx1"/>
                </a:solidFill>
                <a:latin typeface="Arial" panose="020B0604020202020204" pitchFamily="34" charset="0"/>
              </a:defRPr>
            </a:lvl2pPr>
            <a:lvl3pPr marL="1143000" indent="-228600" defTabSz="762000">
              <a:defRPr sz="2400">
                <a:solidFill>
                  <a:schemeClr val="tx1"/>
                </a:solidFill>
                <a:latin typeface="Arial" panose="020B0604020202020204" pitchFamily="34" charset="0"/>
              </a:defRPr>
            </a:lvl3pPr>
            <a:lvl4pPr marL="1600200" indent="-228600" defTabSz="762000">
              <a:defRPr sz="2400">
                <a:solidFill>
                  <a:schemeClr val="tx1"/>
                </a:solidFill>
                <a:latin typeface="Arial" panose="020B0604020202020204" pitchFamily="34" charset="0"/>
              </a:defRPr>
            </a:lvl4pPr>
            <a:lvl5pPr marL="2057400" indent="-228600" defTabSz="762000">
              <a:defRPr sz="2400">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Arial" panose="020B0604020202020204" pitchFamily="34" charset="0"/>
              </a:defRPr>
            </a:lvl9pPr>
          </a:lstStyle>
          <a:p>
            <a:pPr>
              <a:spcBef>
                <a:spcPct val="50000"/>
              </a:spcBef>
              <a:defRPr/>
            </a:pPr>
            <a:fld id="{373FE465-57DF-4235-9D60-591CA9A184BF}" type="slidenum">
              <a:rPr lang="en-US" altLang="nl-NL" sz="1400" smtClean="0">
                <a:latin typeface="Fontys Frutiger" panose="00000400000000000000" pitchFamily="2" charset="0"/>
              </a:rPr>
              <a:pPr>
                <a:spcBef>
                  <a:spcPct val="50000"/>
                </a:spcBef>
                <a:defRPr/>
              </a:pPr>
              <a:t>‹nr.›</a:t>
            </a:fld>
            <a:endParaRPr lang="en-US" altLang="nl-NL" smtClean="0">
              <a:latin typeface="Fontys Frutiger" panose="00000400000000000000" pitchFamily="2" charset="0"/>
            </a:endParaRPr>
          </a:p>
        </p:txBody>
      </p:sp>
      <p:sp>
        <p:nvSpPr>
          <p:cNvPr id="1030" name="Rectangle 17"/>
          <p:cNvSpPr>
            <a:spLocks noGrp="1" noChangeArrowheads="1"/>
          </p:cNvSpPr>
          <p:nvPr>
            <p:ph type="body" idx="1"/>
          </p:nvPr>
        </p:nvSpPr>
        <p:spPr bwMode="auto">
          <a:xfrm>
            <a:off x="457200" y="1773238"/>
            <a:ext cx="822960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smtClean="0"/>
              <a:t>Klik om de opmaakprofielen van de modeltekst te bewerken</a:t>
            </a:r>
          </a:p>
          <a:p>
            <a:pPr lvl="1"/>
            <a:r>
              <a:rPr lang="nl-NL" altLang="nl-NL" smtClean="0"/>
              <a:t>eerste niveau</a:t>
            </a:r>
          </a:p>
          <a:p>
            <a:pPr lvl="2"/>
            <a:r>
              <a:rPr lang="nl-NL" altLang="nl-NL" smtClean="0"/>
              <a:t>tweede niveau</a:t>
            </a:r>
          </a:p>
        </p:txBody>
      </p:sp>
      <p:pic>
        <p:nvPicPr>
          <p:cNvPr id="1031" name="Picture 18" descr="Fon525_00"/>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381000" y="152400"/>
            <a:ext cx="1143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51" r:id="rId1"/>
    <p:sldLayoutId id="2147484141" r:id="rId2"/>
    <p:sldLayoutId id="2147484142" r:id="rId3"/>
    <p:sldLayoutId id="2147484143" r:id="rId4"/>
    <p:sldLayoutId id="2147484144" r:id="rId5"/>
    <p:sldLayoutId id="2147484145" r:id="rId6"/>
    <p:sldLayoutId id="2147484146" r:id="rId7"/>
    <p:sldLayoutId id="2147484147" r:id="rId8"/>
    <p:sldLayoutId id="2147484148" r:id="rId9"/>
    <p:sldLayoutId id="2147484149" r:id="rId10"/>
    <p:sldLayoutId id="2147484150" r:id="rId11"/>
  </p:sldLayoutIdLst>
  <p:txStyles>
    <p:titleStyle>
      <a:lvl1pPr algn="r" defTabSz="762000" rtl="0" eaLnBrk="0" fontAlgn="base" hangingPunct="0">
        <a:spcBef>
          <a:spcPct val="0"/>
        </a:spcBef>
        <a:spcAft>
          <a:spcPct val="0"/>
        </a:spcAft>
        <a:defRPr sz="4000" b="1">
          <a:solidFill>
            <a:schemeClr val="tx1"/>
          </a:solidFill>
          <a:latin typeface="+mj-lt"/>
          <a:ea typeface="+mj-ea"/>
          <a:cs typeface="+mj-cs"/>
        </a:defRPr>
      </a:lvl1pPr>
      <a:lvl2pPr algn="r" defTabSz="762000" rtl="0" eaLnBrk="0" fontAlgn="base" hangingPunct="0">
        <a:spcBef>
          <a:spcPct val="0"/>
        </a:spcBef>
        <a:spcAft>
          <a:spcPct val="0"/>
        </a:spcAft>
        <a:defRPr sz="4000" b="1">
          <a:solidFill>
            <a:schemeClr val="tx1"/>
          </a:solidFill>
          <a:latin typeface="Arial" charset="0"/>
        </a:defRPr>
      </a:lvl2pPr>
      <a:lvl3pPr algn="r" defTabSz="762000" rtl="0" eaLnBrk="0" fontAlgn="base" hangingPunct="0">
        <a:spcBef>
          <a:spcPct val="0"/>
        </a:spcBef>
        <a:spcAft>
          <a:spcPct val="0"/>
        </a:spcAft>
        <a:defRPr sz="4000" b="1">
          <a:solidFill>
            <a:schemeClr val="tx1"/>
          </a:solidFill>
          <a:latin typeface="Arial" charset="0"/>
        </a:defRPr>
      </a:lvl3pPr>
      <a:lvl4pPr algn="r" defTabSz="762000" rtl="0" eaLnBrk="0" fontAlgn="base" hangingPunct="0">
        <a:spcBef>
          <a:spcPct val="0"/>
        </a:spcBef>
        <a:spcAft>
          <a:spcPct val="0"/>
        </a:spcAft>
        <a:defRPr sz="4000" b="1">
          <a:solidFill>
            <a:schemeClr val="tx1"/>
          </a:solidFill>
          <a:latin typeface="Arial" charset="0"/>
        </a:defRPr>
      </a:lvl4pPr>
      <a:lvl5pPr algn="r" defTabSz="762000" rtl="0" eaLnBrk="0" fontAlgn="base" hangingPunct="0">
        <a:spcBef>
          <a:spcPct val="0"/>
        </a:spcBef>
        <a:spcAft>
          <a:spcPct val="0"/>
        </a:spcAft>
        <a:defRPr sz="4000" b="1">
          <a:solidFill>
            <a:schemeClr val="tx1"/>
          </a:solidFill>
          <a:latin typeface="Arial" charset="0"/>
        </a:defRPr>
      </a:lvl5pPr>
      <a:lvl6pPr marL="457200" algn="r" defTabSz="762000" rtl="0" eaLnBrk="0" fontAlgn="base" hangingPunct="0">
        <a:spcBef>
          <a:spcPct val="0"/>
        </a:spcBef>
        <a:spcAft>
          <a:spcPct val="0"/>
        </a:spcAft>
        <a:defRPr sz="4000" b="1">
          <a:solidFill>
            <a:schemeClr val="tx1"/>
          </a:solidFill>
          <a:latin typeface="Arial" charset="0"/>
        </a:defRPr>
      </a:lvl6pPr>
      <a:lvl7pPr marL="914400" algn="r" defTabSz="762000" rtl="0" eaLnBrk="0" fontAlgn="base" hangingPunct="0">
        <a:spcBef>
          <a:spcPct val="0"/>
        </a:spcBef>
        <a:spcAft>
          <a:spcPct val="0"/>
        </a:spcAft>
        <a:defRPr sz="4000" b="1">
          <a:solidFill>
            <a:schemeClr val="tx1"/>
          </a:solidFill>
          <a:latin typeface="Arial" charset="0"/>
        </a:defRPr>
      </a:lvl7pPr>
      <a:lvl8pPr marL="1371600" algn="r" defTabSz="762000" rtl="0" eaLnBrk="0" fontAlgn="base" hangingPunct="0">
        <a:spcBef>
          <a:spcPct val="0"/>
        </a:spcBef>
        <a:spcAft>
          <a:spcPct val="0"/>
        </a:spcAft>
        <a:defRPr sz="4000" b="1">
          <a:solidFill>
            <a:schemeClr val="tx1"/>
          </a:solidFill>
          <a:latin typeface="Arial" charset="0"/>
        </a:defRPr>
      </a:lvl8pPr>
      <a:lvl9pPr marL="1828800" algn="r" defTabSz="762000" rtl="0" eaLnBrk="0" fontAlgn="base" hangingPunct="0">
        <a:spcBef>
          <a:spcPct val="0"/>
        </a:spcBef>
        <a:spcAft>
          <a:spcPct val="0"/>
        </a:spcAft>
        <a:defRPr sz="4000" b="1">
          <a:solidFill>
            <a:schemeClr val="tx1"/>
          </a:solidFill>
          <a:latin typeface="Arial" charset="0"/>
        </a:defRPr>
      </a:lvl9pPr>
    </p:titleStyle>
    <p:bodyStyle>
      <a:lvl1pPr marL="342900" indent="-342900" algn="l" defTabSz="762000" rtl="0" eaLnBrk="0" fontAlgn="base" hangingPunct="0">
        <a:spcBef>
          <a:spcPct val="20000"/>
        </a:spcBef>
        <a:spcAft>
          <a:spcPct val="0"/>
        </a:spcAft>
        <a:buChar char="•"/>
        <a:defRPr sz="3200">
          <a:solidFill>
            <a:schemeClr val="tx1"/>
          </a:solidFill>
          <a:latin typeface="+mn-lt"/>
          <a:ea typeface="+mn-ea"/>
          <a:cs typeface="+mn-cs"/>
        </a:defRPr>
      </a:lvl1pPr>
      <a:lvl2pPr marL="541338" indent="-273050" algn="l" defTabSz="762000" rtl="0" eaLnBrk="0" fontAlgn="base" hangingPunct="0">
        <a:spcBef>
          <a:spcPct val="20000"/>
        </a:spcBef>
        <a:spcAft>
          <a:spcPct val="0"/>
        </a:spcAft>
        <a:buFont typeface="Arial" panose="020B0604020202020204" pitchFamily="34" charset="0"/>
        <a:buChar char="-"/>
        <a:defRPr sz="2800">
          <a:solidFill>
            <a:srgbClr val="280049"/>
          </a:solidFill>
          <a:latin typeface="+mn-lt"/>
        </a:defRPr>
      </a:lvl2pPr>
      <a:lvl3pPr marL="993775" indent="-273050" algn="l" defTabSz="762000" rtl="0" eaLnBrk="0" fontAlgn="base" hangingPunct="0">
        <a:spcBef>
          <a:spcPct val="20000"/>
        </a:spcBef>
        <a:spcAft>
          <a:spcPct val="0"/>
        </a:spcAft>
        <a:buSzPct val="100000"/>
        <a:buFont typeface="Arial" panose="020B0604020202020204" pitchFamily="34" charset="0"/>
        <a:buChar char="-"/>
        <a:defRPr sz="2400">
          <a:solidFill>
            <a:schemeClr val="tx1"/>
          </a:solidFill>
          <a:latin typeface="+mn-lt"/>
        </a:defRPr>
      </a:lvl3pPr>
      <a:lvl4pPr marL="1600200" indent="-228600" algn="l" defTabSz="762000" rtl="0" eaLnBrk="0" fontAlgn="base" hangingPunct="0">
        <a:spcBef>
          <a:spcPct val="20000"/>
        </a:spcBef>
        <a:spcAft>
          <a:spcPct val="0"/>
        </a:spcAft>
        <a:buSzPct val="100000"/>
        <a:buChar char="–"/>
        <a:defRPr sz="2000">
          <a:solidFill>
            <a:schemeClr val="tx1"/>
          </a:solidFill>
          <a:latin typeface="Fontys Frutiger" pitchFamily="2" charset="0"/>
        </a:defRPr>
      </a:lvl4pPr>
      <a:lvl5pPr marL="2057400" indent="-228600" algn="l" defTabSz="762000" rtl="0" eaLnBrk="0" fontAlgn="base" hangingPunct="0">
        <a:spcBef>
          <a:spcPct val="20000"/>
        </a:spcBef>
        <a:spcAft>
          <a:spcPct val="0"/>
        </a:spcAft>
        <a:buSzPct val="100000"/>
        <a:buChar char="»"/>
        <a:defRPr sz="2000">
          <a:solidFill>
            <a:schemeClr val="tx1"/>
          </a:solidFill>
          <a:latin typeface="Fontys Frutiger" pitchFamily="2" charset="0"/>
        </a:defRPr>
      </a:lvl5pPr>
      <a:lvl6pPr marL="2514600" indent="-228600" algn="l" defTabSz="762000" rtl="0" eaLnBrk="0" fontAlgn="base" hangingPunct="0">
        <a:spcBef>
          <a:spcPct val="20000"/>
        </a:spcBef>
        <a:spcAft>
          <a:spcPct val="0"/>
        </a:spcAft>
        <a:buSzPct val="100000"/>
        <a:buChar char="»"/>
        <a:defRPr sz="2000">
          <a:solidFill>
            <a:schemeClr val="tx1"/>
          </a:solidFill>
          <a:latin typeface="Fontys Frutiger" pitchFamily="2" charset="0"/>
        </a:defRPr>
      </a:lvl6pPr>
      <a:lvl7pPr marL="2971800" indent="-228600" algn="l" defTabSz="762000" rtl="0" eaLnBrk="0" fontAlgn="base" hangingPunct="0">
        <a:spcBef>
          <a:spcPct val="20000"/>
        </a:spcBef>
        <a:spcAft>
          <a:spcPct val="0"/>
        </a:spcAft>
        <a:buSzPct val="100000"/>
        <a:buChar char="»"/>
        <a:defRPr sz="2000">
          <a:solidFill>
            <a:schemeClr val="tx1"/>
          </a:solidFill>
          <a:latin typeface="Fontys Frutiger" pitchFamily="2" charset="0"/>
        </a:defRPr>
      </a:lvl7pPr>
      <a:lvl8pPr marL="3429000" indent="-228600" algn="l" defTabSz="762000" rtl="0" eaLnBrk="0" fontAlgn="base" hangingPunct="0">
        <a:spcBef>
          <a:spcPct val="20000"/>
        </a:spcBef>
        <a:spcAft>
          <a:spcPct val="0"/>
        </a:spcAft>
        <a:buSzPct val="100000"/>
        <a:buChar char="»"/>
        <a:defRPr sz="2000">
          <a:solidFill>
            <a:schemeClr val="tx1"/>
          </a:solidFill>
          <a:latin typeface="Fontys Frutiger" pitchFamily="2" charset="0"/>
        </a:defRPr>
      </a:lvl8pPr>
      <a:lvl9pPr marL="3886200" indent="-228600" algn="l" defTabSz="762000" rtl="0" eaLnBrk="0" fontAlgn="base" hangingPunct="0">
        <a:spcBef>
          <a:spcPct val="20000"/>
        </a:spcBef>
        <a:spcAft>
          <a:spcPct val="0"/>
        </a:spcAft>
        <a:buSzPct val="100000"/>
        <a:buChar char="»"/>
        <a:defRPr sz="2000">
          <a:solidFill>
            <a:schemeClr val="tx1"/>
          </a:solidFill>
          <a:latin typeface="Fontys Frutiger" pitchFamily="2" charset="0"/>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aken.wikiwijs.nl/175936/Presentatievaardigheden__2021_2022"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ideo" Target="https://www.youtube.com/embed/2-ntLGOyHw4" TargetMode="Externa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Afbeelding 4"/>
          <p:cNvPicPr>
            <a:picLocks noChangeAspect="1"/>
          </p:cNvPicPr>
          <p:nvPr/>
        </p:nvPicPr>
        <p:blipFill rotWithShape="1">
          <a:blip r:embed="rId4">
            <a:extLst>
              <a:ext uri="{28A0092B-C50C-407E-A947-70E740481C1C}">
                <a14:useLocalDpi xmlns:a14="http://schemas.microsoft.com/office/drawing/2010/main" val="0"/>
              </a:ext>
            </a:extLst>
          </a:blip>
          <a:srcRect l="-5" t="11182" r="5" b="9671"/>
          <a:stretch/>
        </p:blipFill>
        <p:spPr bwMode="auto">
          <a:xfrm>
            <a:off x="2555776" y="1700808"/>
            <a:ext cx="4319588" cy="4713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spd="slow" advTm="55355"/>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anim calcmode="lin" valueType="num">
                                      <p:cBhvr additive="base">
                                        <p:cTn id="7" dur="500" fill="hold"/>
                                        <p:tgtEl>
                                          <p:spTgt spid="4099"/>
                                        </p:tgtEl>
                                        <p:attrNameLst>
                                          <p:attrName>ppt_x</p:attrName>
                                        </p:attrNameLst>
                                      </p:cBhvr>
                                      <p:tavLst>
                                        <p:tav tm="0">
                                          <p:val>
                                            <p:strVal val="#ppt_x"/>
                                          </p:val>
                                        </p:tav>
                                        <p:tav tm="100000">
                                          <p:val>
                                            <p:strVal val="#ppt_x"/>
                                          </p:val>
                                        </p:tav>
                                      </p:tavLst>
                                    </p:anim>
                                    <p:anim calcmode="lin" valueType="num">
                                      <p:cBhvr additive="base">
                                        <p:cTn id="8" dur="500" fill="hold"/>
                                        <p:tgtEl>
                                          <p:spTgt spid="40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619250" y="-97971"/>
            <a:ext cx="7264400" cy="1106488"/>
          </a:xfrm>
        </p:spPr>
        <p:txBody>
          <a:bodyPr/>
          <a:lstStyle/>
          <a:p>
            <a:r>
              <a:rPr lang="nl-NL" altLang="nl-NL" smtClean="0"/>
              <a:t>Een presentatie geven… </a:t>
            </a:r>
          </a:p>
        </p:txBody>
      </p:sp>
      <p:sp>
        <p:nvSpPr>
          <p:cNvPr id="2" name="Tekstvak 1"/>
          <p:cNvSpPr txBox="1"/>
          <p:nvPr/>
        </p:nvSpPr>
        <p:spPr>
          <a:xfrm>
            <a:off x="539750" y="1773238"/>
            <a:ext cx="8064500" cy="4892675"/>
          </a:xfrm>
          <a:prstGeom prst="rect">
            <a:avLst/>
          </a:prstGeom>
          <a:noFill/>
        </p:spPr>
        <p:txBody>
          <a:bodyPr>
            <a:spAutoFit/>
          </a:bodyPr>
          <a:lstStyle/>
          <a:p>
            <a:pPr>
              <a:defRPr/>
            </a:pPr>
            <a:r>
              <a:rPr lang="nl-NL" dirty="0">
                <a:latin typeface="Arial" charset="0"/>
              </a:rPr>
              <a:t>De belangrijkste criteria voor een succesvolle </a:t>
            </a:r>
            <a:r>
              <a:rPr lang="nl-NL" dirty="0" smtClean="0">
                <a:latin typeface="Arial" charset="0"/>
              </a:rPr>
              <a:t>presentatie. De </a:t>
            </a:r>
            <a:r>
              <a:rPr lang="nl-NL" dirty="0">
                <a:latin typeface="Arial" charset="0"/>
              </a:rPr>
              <a:t>presentatie moet….</a:t>
            </a:r>
          </a:p>
          <a:p>
            <a:pPr>
              <a:defRPr/>
            </a:pPr>
            <a:endParaRPr lang="nl-NL" dirty="0">
              <a:latin typeface="Arial" charset="0"/>
            </a:endParaRPr>
          </a:p>
          <a:p>
            <a:pPr marL="457200" indent="-457200">
              <a:buFontTx/>
              <a:buAutoNum type="arabicPeriod"/>
              <a:defRPr/>
            </a:pPr>
            <a:r>
              <a:rPr lang="nl-NL" dirty="0">
                <a:latin typeface="Arial" charset="0"/>
              </a:rPr>
              <a:t>een duidelijk doel hebben</a:t>
            </a:r>
          </a:p>
          <a:p>
            <a:pPr marL="457200" indent="-457200">
              <a:buFontTx/>
              <a:buAutoNum type="arabicPeriod"/>
              <a:defRPr/>
            </a:pPr>
            <a:r>
              <a:rPr lang="nl-NL" dirty="0">
                <a:latin typeface="Arial" charset="0"/>
              </a:rPr>
              <a:t>de aandacht van het publiek krijgen én vasthouden</a:t>
            </a:r>
          </a:p>
          <a:p>
            <a:pPr marL="457200" indent="-457200">
              <a:buFontTx/>
              <a:buAutoNum type="arabicPeriod"/>
              <a:defRPr/>
            </a:pPr>
            <a:r>
              <a:rPr lang="nl-NL" dirty="0">
                <a:latin typeface="Arial" charset="0"/>
              </a:rPr>
              <a:t>het publiek iets laten beleven</a:t>
            </a:r>
          </a:p>
          <a:p>
            <a:pPr marL="457200" indent="-457200">
              <a:buFontTx/>
              <a:buAutoNum type="arabicPeriod"/>
              <a:defRPr/>
            </a:pPr>
            <a:r>
              <a:rPr lang="nl-NL" dirty="0">
                <a:latin typeface="Arial" charset="0"/>
              </a:rPr>
              <a:t>het publiek iets laten onthouden</a:t>
            </a:r>
          </a:p>
          <a:p>
            <a:pPr marL="457200" indent="-457200">
              <a:buFontTx/>
              <a:buAutoNum type="arabicPeriod"/>
              <a:defRPr/>
            </a:pPr>
            <a:r>
              <a:rPr lang="nl-NL" dirty="0">
                <a:latin typeface="Arial" charset="0"/>
              </a:rPr>
              <a:t>het publiek aansporen tot actie</a:t>
            </a:r>
          </a:p>
          <a:p>
            <a:pPr marL="457200" indent="-457200">
              <a:buFontTx/>
              <a:buAutoNum type="arabicPeriod"/>
              <a:defRPr/>
            </a:pPr>
            <a:endParaRPr lang="nl-NL" dirty="0">
              <a:latin typeface="Arial" charset="0"/>
            </a:endParaRPr>
          </a:p>
          <a:p>
            <a:pPr>
              <a:defRPr/>
            </a:pPr>
            <a:r>
              <a:rPr lang="nl-NL" dirty="0">
                <a:latin typeface="Arial" charset="0"/>
              </a:rPr>
              <a:t>Deze criteria komen ook terug in het beoordelingsformulier! </a:t>
            </a:r>
          </a:p>
          <a:p>
            <a:pPr>
              <a:defRPr/>
            </a:pPr>
            <a:endParaRPr lang="nl-NL" dirty="0">
              <a:latin typeface="Arial" charset="0"/>
            </a:endParaRPr>
          </a:p>
          <a:p>
            <a:pPr>
              <a:defRPr/>
            </a:pPr>
            <a:endParaRPr lang="nl-NL" i="1" dirty="0">
              <a:latin typeface="Arial" charset="0"/>
            </a:endParaRPr>
          </a:p>
        </p:txBody>
      </p:sp>
    </p:spTree>
    <p:custDataLst>
      <p:tags r:id="rId1"/>
    </p:custDataLst>
  </p:cSld>
  <p:clrMapOvr>
    <a:masterClrMapping/>
  </p:clrMapOvr>
  <p:transition spd="slow" advTm="145878"/>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anim calcmode="lin" valueType="num">
                                      <p:cBhvr additive="base">
                                        <p:cTn id="2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663998" y="19835"/>
            <a:ext cx="7480002" cy="1106488"/>
          </a:xfrm>
        </p:spPr>
        <p:txBody>
          <a:bodyPr/>
          <a:lstStyle/>
          <a:p>
            <a:r>
              <a:rPr lang="nl-NL" altLang="nl-NL" sz="3600" dirty="0" smtClean="0">
                <a:latin typeface="Arial" panose="020B0604020202020204" pitchFamily="34" charset="0"/>
                <a:cs typeface="Arial" panose="020B0604020202020204" pitchFamily="34" charset="0"/>
              </a:rPr>
              <a:t>Non-verbale communicatie</a:t>
            </a:r>
          </a:p>
        </p:txBody>
      </p:sp>
      <p:sp>
        <p:nvSpPr>
          <p:cNvPr id="15363" name="Rectangle 3"/>
          <p:cNvSpPr>
            <a:spLocks noGrp="1" noChangeArrowheads="1"/>
          </p:cNvSpPr>
          <p:nvPr>
            <p:ph type="body" idx="1"/>
          </p:nvPr>
        </p:nvSpPr>
        <p:spPr>
          <a:xfrm>
            <a:off x="323850" y="1773238"/>
            <a:ext cx="4608513" cy="4608512"/>
          </a:xfrm>
        </p:spPr>
        <p:txBody>
          <a:bodyPr/>
          <a:lstStyle/>
          <a:p>
            <a:pPr>
              <a:lnSpc>
                <a:spcPct val="90000"/>
              </a:lnSpc>
            </a:pPr>
            <a:r>
              <a:rPr lang="nl-NL" altLang="nl-NL" sz="2400" dirty="0" smtClean="0">
                <a:latin typeface="Arial" panose="020B0604020202020204" pitchFamily="34" charset="0"/>
                <a:cs typeface="Arial" panose="020B0604020202020204" pitchFamily="34" charset="0"/>
              </a:rPr>
              <a:t>Lichaamshouding</a:t>
            </a:r>
          </a:p>
          <a:p>
            <a:pPr lvl="1">
              <a:lnSpc>
                <a:spcPct val="90000"/>
              </a:lnSpc>
            </a:pPr>
            <a:r>
              <a:rPr lang="nl-NL" altLang="nl-NL" sz="2400" b="0" dirty="0" smtClean="0">
                <a:latin typeface="Arial" panose="020B0604020202020204" pitchFamily="34" charset="0"/>
                <a:cs typeface="Arial" panose="020B0604020202020204" pitchFamily="34" charset="0"/>
              </a:rPr>
              <a:t>Een ontspannen houding staat voor zelfvertrouwen. </a:t>
            </a:r>
          </a:p>
          <a:p>
            <a:pPr lvl="1">
              <a:lnSpc>
                <a:spcPct val="90000"/>
              </a:lnSpc>
            </a:pPr>
            <a:r>
              <a:rPr lang="nl-NL" altLang="nl-NL" sz="2400" b="0" dirty="0" smtClean="0">
                <a:latin typeface="Arial" panose="020B0604020202020204" pitchFamily="34" charset="0"/>
                <a:cs typeface="Arial" panose="020B0604020202020204" pitchFamily="34" charset="0"/>
              </a:rPr>
              <a:t>Blijf niet achter een lessenaar of de beamer staan en ga niet onderuitgezakt achter een tafel zitten.</a:t>
            </a:r>
          </a:p>
          <a:p>
            <a:pPr lvl="1">
              <a:lnSpc>
                <a:spcPct val="90000"/>
              </a:lnSpc>
            </a:pPr>
            <a:endParaRPr lang="nl-NL" altLang="nl-NL" sz="2400" b="0" u="sng" dirty="0" smtClean="0">
              <a:latin typeface="Arial" panose="020B0604020202020204" pitchFamily="34" charset="0"/>
              <a:cs typeface="Arial" panose="020B0604020202020204" pitchFamily="34" charset="0"/>
            </a:endParaRPr>
          </a:p>
        </p:txBody>
      </p:sp>
      <p:pic>
        <p:nvPicPr>
          <p:cNvPr id="13316" name="Afbeelding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76825" y="1949450"/>
            <a:ext cx="3403600" cy="425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59470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 calcmode="lin" valueType="num">
                                      <p:cBhvr additive="base">
                                        <p:cTn id="7"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5363">
                                            <p:txEl>
                                              <p:pRg st="2" end="2"/>
                                            </p:txEl>
                                          </p:spTgt>
                                        </p:tgtEl>
                                        <p:attrNameLst>
                                          <p:attrName>style.visibility</p:attrName>
                                        </p:attrNameLst>
                                      </p:cBhvr>
                                      <p:to>
                                        <p:strVal val="visible"/>
                                      </p:to>
                                    </p:set>
                                    <p:anim calcmode="lin" valueType="num">
                                      <p:cBhvr additive="base">
                                        <p:cTn id="13" dur="5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a:xfrm>
            <a:off x="2470150" y="0"/>
            <a:ext cx="6673850" cy="1106488"/>
          </a:xfrm>
        </p:spPr>
        <p:txBody>
          <a:bodyPr/>
          <a:lstStyle/>
          <a:p>
            <a:r>
              <a:rPr lang="nl-NL" altLang="nl-NL" sz="3600" dirty="0" smtClean="0">
                <a:solidFill>
                  <a:srgbClr val="280049"/>
                </a:solidFill>
                <a:latin typeface="Arial" panose="020B0604020202020204" pitchFamily="34" charset="0"/>
                <a:cs typeface="Arial" panose="020B0604020202020204" pitchFamily="34" charset="0"/>
              </a:rPr>
              <a:t>Oogcontact</a:t>
            </a:r>
          </a:p>
        </p:txBody>
      </p:sp>
      <p:sp>
        <p:nvSpPr>
          <p:cNvPr id="15363" name="Tijdelijke aanduiding voor inhoud 2"/>
          <p:cNvSpPr>
            <a:spLocks noGrp="1"/>
          </p:cNvSpPr>
          <p:nvPr>
            <p:ph idx="1"/>
          </p:nvPr>
        </p:nvSpPr>
        <p:spPr/>
        <p:txBody>
          <a:bodyPr/>
          <a:lstStyle/>
          <a:p>
            <a:pPr>
              <a:lnSpc>
                <a:spcPct val="90000"/>
              </a:lnSpc>
            </a:pPr>
            <a:r>
              <a:rPr lang="nl-NL" altLang="nl-NL" sz="2400" b="0" dirty="0" smtClean="0">
                <a:latin typeface="Arial" panose="020B0604020202020204" pitchFamily="34" charset="0"/>
                <a:cs typeface="Arial" panose="020B0604020202020204" pitchFamily="34" charset="0"/>
              </a:rPr>
              <a:t>Oogcontact helpt niet alleen om de aandacht van je</a:t>
            </a:r>
          </a:p>
          <a:p>
            <a:pPr>
              <a:lnSpc>
                <a:spcPct val="90000"/>
              </a:lnSpc>
            </a:pPr>
            <a:r>
              <a:rPr lang="nl-NL" altLang="nl-NL" sz="2400" b="0" dirty="0" smtClean="0">
                <a:latin typeface="Arial" panose="020B0604020202020204" pitchFamily="34" charset="0"/>
                <a:cs typeface="Arial" panose="020B0604020202020204" pitchFamily="34" charset="0"/>
              </a:rPr>
              <a:t>toehoorders vast te houden, het maakt je geloofwaardiger.</a:t>
            </a:r>
          </a:p>
          <a:p>
            <a:pPr lvl="1">
              <a:lnSpc>
                <a:spcPct val="90000"/>
              </a:lnSpc>
            </a:pPr>
            <a:endParaRPr lang="nl-NL" altLang="nl-NL" sz="2400" b="0" dirty="0" smtClean="0">
              <a:latin typeface="Arial" panose="020B0604020202020204" pitchFamily="34" charset="0"/>
              <a:cs typeface="Arial" panose="020B0604020202020204" pitchFamily="34" charset="0"/>
            </a:endParaRPr>
          </a:p>
          <a:p>
            <a:pPr lvl="1">
              <a:lnSpc>
                <a:spcPct val="90000"/>
              </a:lnSpc>
            </a:pPr>
            <a:endParaRPr lang="nl-NL" altLang="nl-NL" sz="2400" b="0" dirty="0" smtClean="0">
              <a:latin typeface="Arial" panose="020B0604020202020204" pitchFamily="34" charset="0"/>
              <a:cs typeface="Arial" panose="020B0604020202020204" pitchFamily="34" charset="0"/>
            </a:endParaRPr>
          </a:p>
          <a:p>
            <a:pPr lvl="1">
              <a:lnSpc>
                <a:spcPct val="90000"/>
              </a:lnSpc>
            </a:pPr>
            <a:endParaRPr lang="nl-NL" altLang="nl-NL" sz="2400" b="0" dirty="0" smtClean="0">
              <a:latin typeface="Arial" panose="020B0604020202020204" pitchFamily="34" charset="0"/>
              <a:cs typeface="Arial" panose="020B0604020202020204" pitchFamily="34" charset="0"/>
            </a:endParaRPr>
          </a:p>
          <a:p>
            <a:pPr lvl="1">
              <a:lnSpc>
                <a:spcPct val="90000"/>
              </a:lnSpc>
            </a:pPr>
            <a:endParaRPr lang="nl-NL" altLang="nl-NL" sz="2400" b="0" dirty="0" smtClean="0">
              <a:latin typeface="Arial" panose="020B0604020202020204" pitchFamily="34" charset="0"/>
              <a:cs typeface="Arial" panose="020B0604020202020204" pitchFamily="34" charset="0"/>
            </a:endParaRPr>
          </a:p>
          <a:p>
            <a:pPr lvl="1">
              <a:lnSpc>
                <a:spcPct val="90000"/>
              </a:lnSpc>
            </a:pPr>
            <a:endParaRPr lang="nl-NL" altLang="nl-NL" sz="2400" b="0" u="sng" dirty="0" smtClean="0">
              <a:latin typeface="Arial" panose="020B0604020202020204" pitchFamily="34" charset="0"/>
              <a:cs typeface="Arial" panose="020B0604020202020204" pitchFamily="34" charset="0"/>
            </a:endParaRPr>
          </a:p>
          <a:p>
            <a:endParaRPr lang="nl-NL" altLang="nl-NL" dirty="0" smtClean="0">
              <a:latin typeface="Arial" panose="020B0604020202020204" pitchFamily="34" charset="0"/>
              <a:cs typeface="Arial" panose="020B0604020202020204" pitchFamily="34" charset="0"/>
            </a:endParaRPr>
          </a:p>
        </p:txBody>
      </p:sp>
      <p:pic>
        <p:nvPicPr>
          <p:cNvPr id="15364" name="Afbeelding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3086100"/>
            <a:ext cx="4887912" cy="326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15783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title"/>
          </p:nvPr>
        </p:nvSpPr>
        <p:spPr>
          <a:xfrm>
            <a:off x="1779588" y="4869161"/>
            <a:ext cx="5816748" cy="1309390"/>
          </a:xfrm>
        </p:spPr>
        <p:txBody>
          <a:bodyPr/>
          <a:lstStyle/>
          <a:p>
            <a:pPr algn="ctr">
              <a:lnSpc>
                <a:spcPct val="90000"/>
              </a:lnSpc>
            </a:pPr>
            <a:r>
              <a:rPr lang="nl-NL" altLang="nl-NL" sz="2400" dirty="0" smtClean="0">
                <a:solidFill>
                  <a:srgbClr val="280049"/>
                </a:solidFill>
                <a:latin typeface="Arial" panose="020B0604020202020204" pitchFamily="34" charset="0"/>
                <a:cs typeface="Arial" panose="020B0604020202020204" pitchFamily="34" charset="0"/>
              </a:rPr>
              <a:t/>
            </a:r>
            <a:br>
              <a:rPr lang="nl-NL" altLang="nl-NL" sz="2400" dirty="0" smtClean="0">
                <a:solidFill>
                  <a:srgbClr val="280049"/>
                </a:solidFill>
                <a:latin typeface="Arial" panose="020B0604020202020204" pitchFamily="34" charset="0"/>
                <a:cs typeface="Arial" panose="020B0604020202020204" pitchFamily="34" charset="0"/>
              </a:rPr>
            </a:br>
            <a:r>
              <a:rPr lang="nl-NL" altLang="nl-NL" sz="2400" b="0" dirty="0" smtClean="0">
                <a:solidFill>
                  <a:srgbClr val="280049"/>
                </a:solidFill>
                <a:latin typeface="Arial" panose="020B0604020202020204" pitchFamily="34" charset="0"/>
                <a:cs typeface="Arial" panose="020B0604020202020204" pitchFamily="34" charset="0"/>
              </a:rPr>
              <a:t>Met bewegingen kun je een enthousiaste en energieke indruk maken. </a:t>
            </a:r>
            <a:br>
              <a:rPr lang="nl-NL" altLang="nl-NL" sz="2400" b="0" dirty="0" smtClean="0">
                <a:solidFill>
                  <a:srgbClr val="280049"/>
                </a:solidFill>
                <a:latin typeface="Arial" panose="020B0604020202020204" pitchFamily="34" charset="0"/>
                <a:cs typeface="Arial" panose="020B0604020202020204" pitchFamily="34" charset="0"/>
              </a:rPr>
            </a:br>
            <a:endParaRPr lang="nl-NL" altLang="nl-NL" sz="2400" dirty="0" smtClean="0">
              <a:solidFill>
                <a:srgbClr val="280049"/>
              </a:solidFill>
              <a:latin typeface="Arial" panose="020B0604020202020204" pitchFamily="34" charset="0"/>
              <a:cs typeface="Arial" panose="020B0604020202020204" pitchFamily="34" charset="0"/>
            </a:endParaRPr>
          </a:p>
        </p:txBody>
      </p:sp>
      <p:pic>
        <p:nvPicPr>
          <p:cNvPr id="17411" name="Tijdelijke aanduiding voor afbeelding 4"/>
          <p:cNvPicPr>
            <a:picLocks noGrp="1" noChangeAspect="1"/>
          </p:cNvPicPr>
          <p:nvPr>
            <p:ph type="pic" idx="1"/>
          </p:nvPr>
        </p:nvPicPr>
        <p:blipFill>
          <a:blip r:embed="rId3">
            <a:extLst>
              <a:ext uri="{28A0092B-C50C-407E-A947-70E740481C1C}">
                <a14:useLocalDpi xmlns:a14="http://schemas.microsoft.com/office/drawing/2010/main" val="0"/>
              </a:ext>
            </a:extLst>
          </a:blip>
          <a:srcRect l="5499" r="5499"/>
          <a:stretch>
            <a:fillRect/>
          </a:stretch>
        </p:blipFill>
        <p:spPr>
          <a:xfrm>
            <a:off x="2514514" y="1699492"/>
            <a:ext cx="4016548" cy="3012411"/>
          </a:xfrm>
        </p:spPr>
      </p:pic>
      <p:sp>
        <p:nvSpPr>
          <p:cNvPr id="3" name="Tekstvak 2"/>
          <p:cNvSpPr txBox="1"/>
          <p:nvPr/>
        </p:nvSpPr>
        <p:spPr>
          <a:xfrm>
            <a:off x="6804248" y="75384"/>
            <a:ext cx="2808312" cy="646331"/>
          </a:xfrm>
          <a:prstGeom prst="rect">
            <a:avLst/>
          </a:prstGeom>
          <a:noFill/>
        </p:spPr>
        <p:txBody>
          <a:bodyPr wrap="square" rtlCol="0">
            <a:spAutoFit/>
          </a:bodyPr>
          <a:lstStyle/>
          <a:p>
            <a:r>
              <a:rPr lang="nl-NL" sz="3600" b="1" dirty="0" smtClean="0">
                <a:solidFill>
                  <a:srgbClr val="280049"/>
                </a:solidFill>
                <a:latin typeface="Arial" panose="020B0604020202020204" pitchFamily="34" charset="0"/>
                <a:cs typeface="Arial" panose="020B0604020202020204" pitchFamily="34" charset="0"/>
              </a:rPr>
              <a:t>Beweging</a:t>
            </a:r>
            <a:endParaRPr lang="nl-NL" sz="3600" b="1" dirty="0">
              <a:solidFill>
                <a:srgbClr val="28004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73350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nl-NL" altLang="nl-NL" sz="3600" dirty="0" smtClean="0">
                <a:latin typeface="Arial" panose="020B0604020202020204" pitchFamily="34" charset="0"/>
                <a:cs typeface="Arial" panose="020B0604020202020204" pitchFamily="34" charset="0"/>
              </a:rPr>
              <a:t>Verbale communicatie</a:t>
            </a:r>
          </a:p>
        </p:txBody>
      </p:sp>
      <p:sp>
        <p:nvSpPr>
          <p:cNvPr id="17411" name="Rectangle 3"/>
          <p:cNvSpPr>
            <a:spLocks noGrp="1" noChangeArrowheads="1"/>
          </p:cNvSpPr>
          <p:nvPr>
            <p:ph type="body" idx="1"/>
          </p:nvPr>
        </p:nvSpPr>
        <p:spPr/>
        <p:txBody>
          <a:bodyPr/>
          <a:lstStyle/>
          <a:p>
            <a:pPr>
              <a:buFontTx/>
              <a:buChar char="•"/>
            </a:pPr>
            <a:endParaRPr lang="nl-NL" altLang="nl-NL" b="0" dirty="0" smtClean="0">
              <a:latin typeface="Arial" panose="020B0604020202020204" pitchFamily="34" charset="0"/>
              <a:cs typeface="Arial" panose="020B0604020202020204" pitchFamily="34" charset="0"/>
            </a:endParaRPr>
          </a:p>
          <a:p>
            <a:pPr>
              <a:buFontTx/>
              <a:buChar char="•"/>
            </a:pPr>
            <a:r>
              <a:rPr lang="nl-NL" altLang="nl-NL" sz="2400" b="0" dirty="0" smtClean="0">
                <a:latin typeface="Arial" panose="020B0604020202020204" pitchFamily="34" charset="0"/>
                <a:cs typeface="Arial" panose="020B0604020202020204" pitchFamily="34" charset="0"/>
              </a:rPr>
              <a:t>Let op</a:t>
            </a:r>
            <a:r>
              <a:rPr lang="nl-NL" altLang="nl-NL" sz="2400" dirty="0" smtClean="0">
                <a:latin typeface="Arial" panose="020B0604020202020204" pitchFamily="34" charset="0"/>
                <a:cs typeface="Arial" panose="020B0604020202020204" pitchFamily="34" charset="0"/>
              </a:rPr>
              <a:t> </a:t>
            </a:r>
            <a:r>
              <a:rPr lang="nl-NL" altLang="nl-NL" sz="2400" b="0" dirty="0" smtClean="0">
                <a:latin typeface="Arial" panose="020B0604020202020204" pitchFamily="34" charset="0"/>
                <a:cs typeface="Arial" panose="020B0604020202020204" pitchFamily="34" charset="0"/>
              </a:rPr>
              <a:t>articulatie, intonatie, tempo en volume</a:t>
            </a:r>
            <a:r>
              <a:rPr lang="nl-NL" altLang="nl-NL" sz="2400" dirty="0" smtClean="0">
                <a:latin typeface="Arial" panose="020B0604020202020204" pitchFamily="34" charset="0"/>
                <a:cs typeface="Arial" panose="020B0604020202020204" pitchFamily="34" charset="0"/>
              </a:rPr>
              <a:t> </a:t>
            </a:r>
            <a:br>
              <a:rPr lang="nl-NL" altLang="nl-NL" sz="2400" dirty="0" smtClean="0">
                <a:latin typeface="Arial" panose="020B0604020202020204" pitchFamily="34" charset="0"/>
                <a:cs typeface="Arial" panose="020B0604020202020204" pitchFamily="34" charset="0"/>
              </a:rPr>
            </a:br>
            <a:endParaRPr lang="nl-NL" altLang="nl-NL" sz="2400" b="0" dirty="0" smtClean="0">
              <a:latin typeface="Arial" panose="020B0604020202020204" pitchFamily="34" charset="0"/>
              <a:cs typeface="Arial" panose="020B0604020202020204" pitchFamily="34" charset="0"/>
            </a:endParaRPr>
          </a:p>
          <a:p>
            <a:pPr>
              <a:buFontTx/>
              <a:buChar char="•"/>
            </a:pPr>
            <a:r>
              <a:rPr lang="nl-NL" altLang="nl-NL" sz="2400" b="0" dirty="0" smtClean="0">
                <a:latin typeface="Arial" panose="020B0604020202020204" pitchFamily="34" charset="0"/>
                <a:cs typeface="Arial" panose="020B0604020202020204" pitchFamily="34" charset="0"/>
              </a:rPr>
              <a:t>Herhaal de belangrijkste informatie in andere bewoording</a:t>
            </a:r>
            <a:br>
              <a:rPr lang="nl-NL" altLang="nl-NL" sz="2400" b="0" dirty="0" smtClean="0">
                <a:latin typeface="Arial" panose="020B0604020202020204" pitchFamily="34" charset="0"/>
                <a:cs typeface="Arial" panose="020B0604020202020204" pitchFamily="34" charset="0"/>
              </a:rPr>
            </a:br>
            <a:endParaRPr lang="nl-NL" altLang="nl-NL" sz="2400" b="0" dirty="0" smtClean="0">
              <a:latin typeface="Arial" panose="020B0604020202020204" pitchFamily="34" charset="0"/>
              <a:cs typeface="Arial" panose="020B0604020202020204" pitchFamily="34" charset="0"/>
            </a:endParaRPr>
          </a:p>
          <a:p>
            <a:pPr>
              <a:buFontTx/>
              <a:buChar char="•"/>
            </a:pPr>
            <a:r>
              <a:rPr lang="nl-NL" altLang="nl-NL" sz="2400" b="0" dirty="0" smtClean="0">
                <a:latin typeface="Arial" panose="020B0604020202020204" pitchFamily="34" charset="0"/>
                <a:cs typeface="Arial" panose="020B0604020202020204" pitchFamily="34" charset="0"/>
              </a:rPr>
              <a:t>Spreek persoonlijk</a:t>
            </a:r>
            <a:br>
              <a:rPr lang="nl-NL" altLang="nl-NL" sz="2400" b="0" dirty="0" smtClean="0">
                <a:latin typeface="Arial" panose="020B0604020202020204" pitchFamily="34" charset="0"/>
                <a:cs typeface="Arial" panose="020B0604020202020204" pitchFamily="34" charset="0"/>
              </a:rPr>
            </a:br>
            <a:endParaRPr lang="nl-NL" altLang="nl-NL" sz="2400" b="0" dirty="0" smtClean="0">
              <a:latin typeface="Arial" panose="020B0604020202020204" pitchFamily="34" charset="0"/>
              <a:cs typeface="Arial" panose="020B0604020202020204" pitchFamily="34" charset="0"/>
            </a:endParaRPr>
          </a:p>
          <a:p>
            <a:pPr>
              <a:buFontTx/>
              <a:buChar char="•"/>
            </a:pPr>
            <a:r>
              <a:rPr lang="nl-NL" altLang="nl-NL" sz="2400" b="0" dirty="0" smtClean="0">
                <a:latin typeface="Arial" panose="020B0604020202020204" pitchFamily="34" charset="0"/>
                <a:cs typeface="Arial" panose="020B0604020202020204" pitchFamily="34" charset="0"/>
              </a:rPr>
              <a:t>Bouw pauzes in, wacht bijvoorbeeld na elk hoofdpunt even voordat je weer verder gaat</a:t>
            </a:r>
          </a:p>
        </p:txBody>
      </p:sp>
    </p:spTree>
    <p:extLst>
      <p:ext uri="{BB962C8B-B14F-4D97-AF65-F5344CB8AC3E}">
        <p14:creationId xmlns:p14="http://schemas.microsoft.com/office/powerpoint/2010/main" val="27947700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anim calcmode="lin" valueType="num">
                                      <p:cBhvr additive="base">
                                        <p:cTn id="7"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1">
                                            <p:txEl>
                                              <p:pRg st="2" end="2"/>
                                            </p:txEl>
                                          </p:spTgt>
                                        </p:tgtEl>
                                        <p:attrNameLst>
                                          <p:attrName>style.visibility</p:attrName>
                                        </p:attrNameLst>
                                      </p:cBhvr>
                                      <p:to>
                                        <p:strVal val="visible"/>
                                      </p:to>
                                    </p:set>
                                    <p:anim calcmode="lin" valueType="num">
                                      <p:cBhvr additive="base">
                                        <p:cTn id="13"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411">
                                            <p:txEl>
                                              <p:pRg st="3" end="3"/>
                                            </p:txEl>
                                          </p:spTgt>
                                        </p:tgtEl>
                                        <p:attrNameLst>
                                          <p:attrName>style.visibility</p:attrName>
                                        </p:attrNameLst>
                                      </p:cBhvr>
                                      <p:to>
                                        <p:strVal val="visible"/>
                                      </p:to>
                                    </p:set>
                                    <p:anim calcmode="lin" valueType="num">
                                      <p:cBhvr additive="base">
                                        <p:cTn id="19" dur="5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4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411">
                                            <p:txEl>
                                              <p:pRg st="4" end="4"/>
                                            </p:txEl>
                                          </p:spTgt>
                                        </p:tgtEl>
                                        <p:attrNameLst>
                                          <p:attrName>style.visibility</p:attrName>
                                        </p:attrNameLst>
                                      </p:cBhvr>
                                      <p:to>
                                        <p:strVal val="visible"/>
                                      </p:to>
                                    </p:set>
                                    <p:anim calcmode="lin" valueType="num">
                                      <p:cBhvr additive="base">
                                        <p:cTn id="25" dur="5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41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nl-NL" altLang="nl-NL" dirty="0" smtClean="0"/>
              <a:t>Presentatieopdracht</a:t>
            </a:r>
          </a:p>
        </p:txBody>
      </p:sp>
      <p:sp>
        <p:nvSpPr>
          <p:cNvPr id="2" name="Tekstvak 1"/>
          <p:cNvSpPr txBox="1"/>
          <p:nvPr/>
        </p:nvSpPr>
        <p:spPr>
          <a:xfrm>
            <a:off x="1187624" y="1916113"/>
            <a:ext cx="7488237" cy="4154984"/>
          </a:xfrm>
          <a:prstGeom prst="rect">
            <a:avLst/>
          </a:prstGeom>
          <a:noFill/>
        </p:spPr>
        <p:txBody>
          <a:bodyPr>
            <a:spAutoFit/>
          </a:bodyPr>
          <a:lstStyle/>
          <a:p>
            <a:pPr>
              <a:defRPr/>
            </a:pPr>
            <a:r>
              <a:rPr lang="nl-NL" b="1" dirty="0" smtClean="0">
                <a:latin typeface="Arial" charset="0"/>
              </a:rPr>
              <a:t>Opdracht: </a:t>
            </a:r>
            <a:r>
              <a:rPr lang="nl-NL" dirty="0" smtClean="0">
                <a:latin typeface="Arial" charset="0"/>
              </a:rPr>
              <a:t>geef een presentatie over een onderwerp naar keuze</a:t>
            </a:r>
          </a:p>
          <a:p>
            <a:pPr>
              <a:defRPr/>
            </a:pPr>
            <a:endParaRPr lang="nl-NL" b="1" dirty="0" smtClean="0">
              <a:latin typeface="Arial" charset="0"/>
            </a:endParaRPr>
          </a:p>
          <a:p>
            <a:pPr>
              <a:defRPr/>
            </a:pPr>
            <a:r>
              <a:rPr lang="nl-NL" b="1" dirty="0" smtClean="0">
                <a:latin typeface="Arial" charset="0"/>
              </a:rPr>
              <a:t>Doelgroep: </a:t>
            </a:r>
            <a:r>
              <a:rPr lang="nl-NL" dirty="0" smtClean="0">
                <a:latin typeface="Arial" charset="0"/>
              </a:rPr>
              <a:t>eerstejaars studenten TP</a:t>
            </a:r>
          </a:p>
          <a:p>
            <a:pPr>
              <a:defRPr/>
            </a:pPr>
            <a:endParaRPr lang="nl-NL" b="1" dirty="0">
              <a:latin typeface="Arial" charset="0"/>
            </a:endParaRPr>
          </a:p>
          <a:p>
            <a:pPr>
              <a:defRPr/>
            </a:pPr>
            <a:r>
              <a:rPr lang="nl-NL" b="1" dirty="0" smtClean="0">
                <a:latin typeface="Arial" charset="0"/>
              </a:rPr>
              <a:t>Doel: </a:t>
            </a:r>
            <a:r>
              <a:rPr lang="nl-NL" dirty="0" smtClean="0">
                <a:latin typeface="Arial" charset="0"/>
              </a:rPr>
              <a:t>bewust zijn van de professionele houding tijdens het presenteren</a:t>
            </a:r>
            <a:endParaRPr lang="nl-NL" b="1" dirty="0" smtClean="0">
              <a:latin typeface="Arial" charset="0"/>
            </a:endParaRPr>
          </a:p>
          <a:p>
            <a:pPr>
              <a:defRPr/>
            </a:pPr>
            <a:endParaRPr lang="nl-NL" b="1" dirty="0">
              <a:latin typeface="Arial" charset="0"/>
            </a:endParaRPr>
          </a:p>
          <a:p>
            <a:pPr>
              <a:defRPr/>
            </a:pPr>
            <a:r>
              <a:rPr lang="nl-NL" b="1" dirty="0" smtClean="0">
                <a:latin typeface="Arial" charset="0"/>
              </a:rPr>
              <a:t>Presentatieduur: 3-5 min</a:t>
            </a:r>
            <a:endParaRPr lang="nl-NL" dirty="0">
              <a:latin typeface="Arial" charset="0"/>
            </a:endParaRPr>
          </a:p>
          <a:p>
            <a:pPr>
              <a:defRPr/>
            </a:pPr>
            <a:endParaRPr lang="nl-NL" dirty="0">
              <a:latin typeface="Arial" charset="0"/>
            </a:endParaRPr>
          </a:p>
          <a:p>
            <a:pPr marL="342900" indent="-342900">
              <a:buFont typeface="Arial" panose="020B0604020202020204" pitchFamily="34" charset="0"/>
              <a:buChar char="•"/>
              <a:defRPr/>
            </a:pPr>
            <a:endParaRPr lang="nl-NL" dirty="0">
              <a:latin typeface="Arial" charset="0"/>
            </a:endParaRPr>
          </a:p>
        </p:txBody>
      </p:sp>
    </p:spTree>
  </p:cSld>
  <p:clrMapOvr>
    <a:masterClrMapping/>
  </p:clrMapOvr>
  <p:transition spd="slow" advTm="36543"/>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nl-NL" altLang="nl-NL" dirty="0" smtClean="0"/>
              <a:t>Voorbereiding</a:t>
            </a:r>
          </a:p>
        </p:txBody>
      </p:sp>
      <p:sp>
        <p:nvSpPr>
          <p:cNvPr id="22531" name="Rectangle 3"/>
          <p:cNvSpPr>
            <a:spLocks noGrp="1" noChangeArrowheads="1"/>
          </p:cNvSpPr>
          <p:nvPr>
            <p:ph type="body" idx="1"/>
          </p:nvPr>
        </p:nvSpPr>
        <p:spPr>
          <a:xfrm>
            <a:off x="457200" y="1773238"/>
            <a:ext cx="8147050" cy="4608512"/>
          </a:xfrm>
        </p:spPr>
        <p:txBody>
          <a:bodyPr/>
          <a:lstStyle/>
          <a:p>
            <a:endParaRPr lang="nl-NL" altLang="nl-NL" smtClean="0"/>
          </a:p>
          <a:p>
            <a:endParaRPr lang="nl-NL" altLang="nl-NL" smtClean="0"/>
          </a:p>
        </p:txBody>
      </p:sp>
      <p:sp>
        <p:nvSpPr>
          <p:cNvPr id="2" name="Tekstvak 1"/>
          <p:cNvSpPr txBox="1"/>
          <p:nvPr/>
        </p:nvSpPr>
        <p:spPr>
          <a:xfrm>
            <a:off x="885825" y="1957388"/>
            <a:ext cx="7092950" cy="3416320"/>
          </a:xfrm>
          <a:prstGeom prst="rect">
            <a:avLst/>
          </a:prstGeom>
          <a:noFill/>
        </p:spPr>
        <p:txBody>
          <a:bodyPr>
            <a:spAutoFit/>
          </a:bodyPr>
          <a:lstStyle/>
          <a:p>
            <a:pPr marL="342900" indent="-342900">
              <a:buFont typeface="Arial" panose="020B0604020202020204" pitchFamily="34" charset="0"/>
              <a:buChar char="•"/>
              <a:defRPr/>
            </a:pPr>
            <a:r>
              <a:rPr lang="nl-NL" dirty="0">
                <a:latin typeface="Arial" charset="0"/>
              </a:rPr>
              <a:t>Ga aan de slag met de opdracht!</a:t>
            </a:r>
            <a:br>
              <a:rPr lang="nl-NL" dirty="0">
                <a:latin typeface="Arial" charset="0"/>
              </a:rPr>
            </a:br>
            <a:endParaRPr lang="nl-NL" dirty="0">
              <a:latin typeface="Arial" charset="0"/>
            </a:endParaRPr>
          </a:p>
          <a:p>
            <a:pPr marL="342900" indent="-342900">
              <a:buFont typeface="Arial" panose="020B0604020202020204" pitchFamily="34" charset="0"/>
              <a:buChar char="•"/>
              <a:defRPr/>
            </a:pPr>
            <a:r>
              <a:rPr lang="nl-NL" dirty="0">
                <a:latin typeface="Arial" charset="0"/>
              </a:rPr>
              <a:t>Overleg met elkaar wat je weet, wat je wilt doen, welke mogelijkheden er zijn etc</a:t>
            </a:r>
            <a:r>
              <a:rPr lang="nl-NL" dirty="0" smtClean="0">
                <a:latin typeface="Arial" charset="0"/>
              </a:rPr>
              <a:t>.</a:t>
            </a:r>
          </a:p>
          <a:p>
            <a:pPr marL="342900" indent="-342900">
              <a:buFont typeface="Arial" panose="020B0604020202020204" pitchFamily="34" charset="0"/>
              <a:buChar char="•"/>
              <a:defRPr/>
            </a:pPr>
            <a:endParaRPr lang="nl-NL" dirty="0">
              <a:latin typeface="Arial" charset="0"/>
            </a:endParaRPr>
          </a:p>
          <a:p>
            <a:pPr marL="342900" indent="-342900">
              <a:buFont typeface="Arial" panose="020B0604020202020204" pitchFamily="34" charset="0"/>
              <a:buChar char="•"/>
              <a:defRPr/>
            </a:pPr>
            <a:r>
              <a:rPr lang="nl-NL" dirty="0" smtClean="0">
                <a:latin typeface="Arial" charset="0"/>
              </a:rPr>
              <a:t>Werk </a:t>
            </a:r>
            <a:r>
              <a:rPr lang="nl-NL" dirty="0">
                <a:latin typeface="Arial" charset="0"/>
              </a:rPr>
              <a:t>dit vervolgens zelf verder uit</a:t>
            </a:r>
          </a:p>
          <a:p>
            <a:pPr marL="342900" indent="-342900">
              <a:buFont typeface="Arial" panose="020B0604020202020204" pitchFamily="34" charset="0"/>
              <a:buChar char="•"/>
              <a:defRPr/>
            </a:pPr>
            <a:endParaRPr lang="nl-NL" dirty="0">
              <a:latin typeface="Arial" charset="0"/>
            </a:endParaRPr>
          </a:p>
          <a:p>
            <a:pPr marL="342900" indent="-342900">
              <a:buFont typeface="Arial" panose="020B0604020202020204" pitchFamily="34" charset="0"/>
              <a:buChar char="•"/>
              <a:defRPr/>
            </a:pPr>
            <a:r>
              <a:rPr lang="nl-NL" dirty="0">
                <a:latin typeface="Arial" charset="0"/>
              </a:rPr>
              <a:t>In de les:</a:t>
            </a:r>
          </a:p>
          <a:p>
            <a:pPr>
              <a:defRPr/>
            </a:pPr>
            <a:r>
              <a:rPr lang="nl-NL" dirty="0">
                <a:latin typeface="Arial" charset="0"/>
              </a:rPr>
              <a:t>    Individuele presentaties </a:t>
            </a:r>
          </a:p>
        </p:txBody>
      </p:sp>
      <p:pic>
        <p:nvPicPr>
          <p:cNvPr id="4" name="Afbeelding 3"/>
          <p:cNvPicPr>
            <a:picLocks noChangeAspect="1"/>
          </p:cNvPicPr>
          <p:nvPr/>
        </p:nvPicPr>
        <p:blipFill rotWithShape="1">
          <a:blip r:embed="rId3"/>
          <a:srcRect l="13017" r="29822"/>
          <a:stretch/>
        </p:blipFill>
        <p:spPr>
          <a:xfrm>
            <a:off x="6655173" y="4347736"/>
            <a:ext cx="2432521" cy="2420244"/>
          </a:xfrm>
          <a:prstGeom prst="rect">
            <a:avLst/>
          </a:prstGeom>
        </p:spPr>
      </p:pic>
    </p:spTree>
    <p:extLst>
      <p:ext uri="{BB962C8B-B14F-4D97-AF65-F5344CB8AC3E}">
        <p14:creationId xmlns:p14="http://schemas.microsoft.com/office/powerpoint/2010/main" val="1359749023"/>
      </p:ext>
    </p:extLst>
  </p:cSld>
  <p:clrMapOvr>
    <a:masterClrMapping/>
  </p:clrMapOvr>
  <p:transition spd="slow" advTm="75367"/>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79512" y="1975453"/>
            <a:ext cx="9937104" cy="415498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2400" b="1" i="0" u="none" strike="noStrike" kern="1200" cap="none" spc="0" normalizeH="0" baseline="0" noProof="0" dirty="0">
                <a:ln>
                  <a:noFill/>
                </a:ln>
                <a:solidFill>
                  <a:srgbClr val="280049"/>
                </a:solidFill>
                <a:effectLst/>
                <a:uLnTx/>
                <a:uFillTx/>
                <a:latin typeface="arial" panose="020B0604020202020204" pitchFamily="34" charset="0"/>
                <a:ea typeface="+mn-ea"/>
                <a:cs typeface="+mn-cs"/>
              </a:rPr>
              <a:t>Tijdens en binnen de </a:t>
            </a:r>
            <a:r>
              <a:rPr kumimoji="0" lang="nl-NL" sz="2400" b="1" i="0" u="none" strike="noStrike" kern="1200" cap="none" spc="0" normalizeH="0" baseline="0" noProof="0" dirty="0" smtClean="0">
                <a:ln>
                  <a:noFill/>
                </a:ln>
                <a:solidFill>
                  <a:srgbClr val="280049"/>
                </a:solidFill>
                <a:effectLst/>
                <a:uLnTx/>
                <a:uFillTx/>
                <a:latin typeface="arial" panose="020B0604020202020204" pitchFamily="34" charset="0"/>
                <a:ea typeface="+mn-ea"/>
                <a:cs typeface="+mn-cs"/>
              </a:rPr>
              <a:t>presentatie:</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rPr>
              <a:t>h</a:t>
            </a:r>
            <a:r>
              <a:rPr kumimoji="0" lang="nl-NL" sz="2400" b="0" i="0" u="none" strike="noStrike" kern="1200" cap="none" spc="0" normalizeH="0" baseline="0" noProof="0" dirty="0" smtClean="0">
                <a:ln>
                  <a:noFill/>
                </a:ln>
                <a:solidFill>
                  <a:srgbClr val="280049"/>
                </a:solidFill>
                <a:effectLst/>
                <a:uLnTx/>
                <a:uFillTx/>
                <a:latin typeface="arial" panose="020B0604020202020204" pitchFamily="34" charset="0"/>
                <a:ea typeface="+mn-ea"/>
                <a:cs typeface="+mn-cs"/>
              </a:rPr>
              <a:t>anteert </a:t>
            </a:r>
            <a:r>
              <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rPr>
              <a:t>de student een professionele houding en passend </a:t>
            </a:r>
            <a:r>
              <a:rPr kumimoji="0" lang="nl-NL" sz="2400" b="0" i="0" u="none" strike="noStrike" kern="1200" cap="none" spc="0" normalizeH="0" baseline="0" noProof="0" dirty="0" smtClean="0">
                <a:ln>
                  <a:noFill/>
                </a:ln>
                <a:solidFill>
                  <a:srgbClr val="280049"/>
                </a:solidFill>
                <a:effectLst/>
                <a:uLnTx/>
                <a:uFillTx/>
                <a:latin typeface="arial" panose="020B0604020202020204" pitchFamily="34" charset="0"/>
                <a:ea typeface="+mn-ea"/>
                <a:cs typeface="+mn-cs"/>
              </a:rPr>
              <a:t>stemgebruik</a:t>
            </a:r>
            <a:endPar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chemeClr val="bg2"/>
                </a:solidFill>
                <a:effectLst/>
                <a:uLnTx/>
                <a:uFillTx/>
                <a:latin typeface="Arial"/>
                <a:ea typeface="+mn-ea"/>
                <a:cs typeface="+mn-cs"/>
              </a:rPr>
              <a:t>stelt </a:t>
            </a:r>
            <a:r>
              <a:rPr kumimoji="0" lang="nl-NL" sz="2400" b="0" i="0" u="none" strike="noStrike" kern="1200" cap="none" spc="0" normalizeH="0" baseline="0" noProof="0" dirty="0">
                <a:ln>
                  <a:noFill/>
                </a:ln>
                <a:solidFill>
                  <a:schemeClr val="bg2"/>
                </a:solidFill>
                <a:effectLst/>
                <a:uLnTx/>
                <a:uFillTx/>
                <a:latin typeface="Arial"/>
                <a:ea typeface="+mn-ea"/>
                <a:cs typeface="+mn-cs"/>
              </a:rPr>
              <a:t>de student een duidelijk doel </a:t>
            </a:r>
            <a:r>
              <a:rPr kumimoji="0" lang="nl-NL" sz="2400" b="0" i="0" u="none" strike="noStrike" kern="1200" cap="none" spc="0" normalizeH="0" baseline="0" noProof="0" dirty="0" smtClean="0">
                <a:ln>
                  <a:noFill/>
                </a:ln>
                <a:solidFill>
                  <a:schemeClr val="bg2"/>
                </a:solidFill>
                <a:effectLst/>
                <a:uLnTx/>
                <a:uFillTx/>
                <a:latin typeface="Arial"/>
                <a:ea typeface="+mn-ea"/>
                <a:cs typeface="+mn-cs"/>
              </a:rPr>
              <a:t>centraal</a:t>
            </a:r>
            <a:endParaRPr kumimoji="0" lang="nl-NL" sz="2400" b="0" i="0" u="none" strike="noStrike" kern="1200" cap="none" spc="0" normalizeH="0" baseline="0" noProof="0" dirty="0">
              <a:ln>
                <a:noFill/>
              </a:ln>
              <a:solidFill>
                <a:schemeClr val="bg2"/>
              </a:solidFill>
              <a:effectLst/>
              <a:uLnTx/>
              <a:uFillTx/>
              <a:latin typeface="Arial"/>
              <a:ea typeface="+mn-ea"/>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chemeClr val="bg2"/>
                </a:solidFill>
                <a:effectLst/>
                <a:uLnTx/>
                <a:uFillTx/>
                <a:latin typeface="Arial"/>
                <a:ea typeface="+mn-ea"/>
                <a:cs typeface="+mn-cs"/>
              </a:rPr>
              <a:t>krijgt </a:t>
            </a:r>
            <a:r>
              <a:rPr kumimoji="0" lang="nl-NL" sz="2400" b="0" i="0" u="none" strike="noStrike" kern="1200" cap="none" spc="0" normalizeH="0" baseline="0" noProof="0" dirty="0">
                <a:ln>
                  <a:noFill/>
                </a:ln>
                <a:solidFill>
                  <a:schemeClr val="bg2"/>
                </a:solidFill>
                <a:effectLst/>
                <a:uLnTx/>
                <a:uFillTx/>
                <a:latin typeface="Arial"/>
                <a:ea typeface="+mn-ea"/>
                <a:cs typeface="+mn-cs"/>
              </a:rPr>
              <a:t>de student de aandacht van het publiek en kan deze </a:t>
            </a:r>
            <a:r>
              <a:rPr kumimoji="0" lang="nl-NL" sz="2400" b="0" i="0" u="none" strike="noStrike" kern="1200" cap="none" spc="0" normalizeH="0" baseline="0" noProof="0" dirty="0" smtClean="0">
                <a:ln>
                  <a:noFill/>
                </a:ln>
                <a:solidFill>
                  <a:schemeClr val="bg2"/>
                </a:solidFill>
                <a:effectLst/>
                <a:uLnTx/>
                <a:uFillTx/>
                <a:latin typeface="Arial"/>
                <a:ea typeface="+mn-ea"/>
                <a:cs typeface="+mn-cs"/>
              </a:rPr>
              <a:t>vasthouden</a:t>
            </a:r>
            <a:endParaRPr kumimoji="0" lang="nl-NL" sz="2400" b="0" i="0" u="none" strike="noStrike" kern="1200" cap="none" spc="0" normalizeH="0" baseline="0" noProof="0" dirty="0">
              <a:ln>
                <a:noFill/>
              </a:ln>
              <a:solidFill>
                <a:schemeClr val="bg2"/>
              </a:solidFill>
              <a:effectLst/>
              <a:uLnTx/>
              <a:uFillTx/>
              <a:latin typeface="Arial"/>
              <a:ea typeface="+mn-ea"/>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schemeClr val="bg2"/>
                </a:solidFill>
                <a:effectLst/>
                <a:uLnTx/>
                <a:uFillTx/>
                <a:latin typeface="Arial"/>
                <a:ea typeface="+mn-ea"/>
                <a:cs typeface="+mn-cs"/>
              </a:rPr>
              <a:t>l</a:t>
            </a:r>
            <a:r>
              <a:rPr kumimoji="0" lang="nl-NL" sz="2400" b="0" i="0" u="none" strike="noStrike" kern="1200" cap="none" spc="0" normalizeH="0" baseline="0" noProof="0" dirty="0" smtClean="0">
                <a:ln>
                  <a:noFill/>
                </a:ln>
                <a:solidFill>
                  <a:schemeClr val="bg2"/>
                </a:solidFill>
                <a:effectLst/>
                <a:uLnTx/>
                <a:uFillTx/>
                <a:latin typeface="Arial"/>
                <a:ea typeface="+mn-ea"/>
                <a:cs typeface="+mn-cs"/>
              </a:rPr>
              <a:t>aat </a:t>
            </a:r>
            <a:r>
              <a:rPr kumimoji="0" lang="nl-NL" sz="2400" b="0" i="0" u="none" strike="noStrike" kern="1200" cap="none" spc="0" normalizeH="0" baseline="0" noProof="0" dirty="0">
                <a:ln>
                  <a:noFill/>
                </a:ln>
                <a:solidFill>
                  <a:schemeClr val="bg2"/>
                </a:solidFill>
                <a:effectLst/>
                <a:uLnTx/>
                <a:uFillTx/>
                <a:latin typeface="Arial"/>
                <a:ea typeface="+mn-ea"/>
                <a:cs typeface="+mn-cs"/>
              </a:rPr>
              <a:t>de student het publiek iets beleven</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chemeClr val="bg2"/>
                </a:solidFill>
                <a:effectLst/>
                <a:uLnTx/>
                <a:uFillTx/>
                <a:latin typeface="Arial"/>
                <a:ea typeface="+mn-ea"/>
                <a:cs typeface="+mn-cs"/>
              </a:rPr>
              <a:t>laat </a:t>
            </a:r>
            <a:r>
              <a:rPr kumimoji="0" lang="nl-NL" sz="2400" b="0" i="0" u="none" strike="noStrike" kern="1200" cap="none" spc="0" normalizeH="0" baseline="0" noProof="0" dirty="0">
                <a:ln>
                  <a:noFill/>
                </a:ln>
                <a:solidFill>
                  <a:schemeClr val="bg2"/>
                </a:solidFill>
                <a:effectLst/>
                <a:uLnTx/>
                <a:uFillTx/>
                <a:latin typeface="Arial"/>
                <a:ea typeface="+mn-ea"/>
                <a:cs typeface="+mn-cs"/>
              </a:rPr>
              <a:t>de student het publiek iets onthouden</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chemeClr val="bg2"/>
                </a:solidFill>
                <a:effectLst/>
                <a:uLnTx/>
                <a:uFillTx/>
                <a:latin typeface="Arial"/>
                <a:ea typeface="+mn-ea"/>
                <a:cs typeface="+mn-cs"/>
              </a:rPr>
              <a:t>spoort </a:t>
            </a:r>
            <a:r>
              <a:rPr kumimoji="0" lang="nl-NL" sz="2400" b="0" i="0" u="none" strike="noStrike" kern="1200" cap="none" spc="0" normalizeH="0" baseline="0" noProof="0" dirty="0">
                <a:ln>
                  <a:noFill/>
                </a:ln>
                <a:solidFill>
                  <a:schemeClr val="bg2"/>
                </a:solidFill>
                <a:effectLst/>
                <a:uLnTx/>
                <a:uFillTx/>
                <a:latin typeface="Arial"/>
                <a:ea typeface="+mn-ea"/>
                <a:cs typeface="+mn-cs"/>
              </a:rPr>
              <a:t>de student het publiek aan tot </a:t>
            </a:r>
            <a:r>
              <a:rPr kumimoji="0" lang="nl-NL" sz="2400" b="0" i="0" u="none" strike="noStrike" kern="1200" cap="none" spc="0" normalizeH="0" baseline="0" noProof="0" dirty="0" smtClean="0">
                <a:ln>
                  <a:noFill/>
                </a:ln>
                <a:solidFill>
                  <a:schemeClr val="bg2"/>
                </a:solidFill>
                <a:effectLst/>
                <a:uLnTx/>
                <a:uFillTx/>
                <a:latin typeface="Arial"/>
                <a:ea typeface="+mn-ea"/>
                <a:cs typeface="+mn-cs"/>
              </a:rPr>
              <a:t>actie</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schemeClr val="bg2"/>
                </a:solidFill>
                <a:effectLst/>
                <a:uLnTx/>
                <a:uFillTx/>
                <a:latin typeface="Arial"/>
                <a:ea typeface="+mn-ea"/>
                <a:cs typeface="+mn-cs"/>
              </a:rPr>
              <a:t>h</a:t>
            </a:r>
            <a:r>
              <a:rPr kumimoji="0" lang="nl-NL" sz="2400" b="0" i="0" u="none" strike="noStrike" kern="1200" cap="none" spc="0" normalizeH="0" baseline="0" noProof="0" dirty="0" smtClean="0">
                <a:ln>
                  <a:noFill/>
                </a:ln>
                <a:solidFill>
                  <a:schemeClr val="bg2"/>
                </a:solidFill>
                <a:effectLst/>
                <a:uLnTx/>
                <a:uFillTx/>
                <a:latin typeface="Arial"/>
                <a:ea typeface="+mn-ea"/>
                <a:cs typeface="+mn-cs"/>
              </a:rPr>
              <a:t>anteert </a:t>
            </a:r>
            <a:r>
              <a:rPr kumimoji="0" lang="nl-NL" sz="2400" b="0" i="0" u="none" strike="noStrike" kern="1200" cap="none" spc="0" normalizeH="0" baseline="0" noProof="0" dirty="0">
                <a:ln>
                  <a:noFill/>
                </a:ln>
                <a:solidFill>
                  <a:schemeClr val="bg2"/>
                </a:solidFill>
                <a:effectLst/>
                <a:uLnTx/>
                <a:uFillTx/>
                <a:latin typeface="Arial"/>
                <a:ea typeface="+mn-ea"/>
                <a:cs typeface="+mn-cs"/>
              </a:rPr>
              <a:t>de student een professionele opbouw</a:t>
            </a:r>
          </a:p>
        </p:txBody>
      </p:sp>
      <p:sp>
        <p:nvSpPr>
          <p:cNvPr id="4" name="Rechthoek 3"/>
          <p:cNvSpPr/>
          <p:nvPr/>
        </p:nvSpPr>
        <p:spPr>
          <a:xfrm>
            <a:off x="4788024" y="0"/>
            <a:ext cx="4512774" cy="707886"/>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4000" b="1" i="0" u="none" strike="noStrike" kern="1200" cap="none" spc="0" normalizeH="0" baseline="0" noProof="0" dirty="0" err="1" smtClean="0">
                <a:ln>
                  <a:noFill/>
                </a:ln>
                <a:solidFill>
                  <a:srgbClr val="280049"/>
                </a:solidFill>
                <a:effectLst/>
                <a:uLnTx/>
                <a:uFillTx/>
                <a:latin typeface="Arial" panose="020B0604020202020204" pitchFamily="34" charset="0"/>
                <a:ea typeface="+mn-ea"/>
                <a:cs typeface="+mn-cs"/>
              </a:rPr>
              <a:t>Lesdoel</a:t>
            </a:r>
            <a:r>
              <a:rPr kumimoji="0" lang="nl-NL" sz="4000" b="1" i="0" u="none" strike="noStrike" kern="1200" cap="none" spc="0" normalizeH="0" noProof="0" dirty="0" smtClean="0">
                <a:ln>
                  <a:noFill/>
                </a:ln>
                <a:solidFill>
                  <a:srgbClr val="280049"/>
                </a:solidFill>
                <a:effectLst/>
                <a:uLnTx/>
                <a:uFillTx/>
                <a:latin typeface="Arial" panose="020B0604020202020204" pitchFamily="34" charset="0"/>
                <a:ea typeface="+mn-ea"/>
                <a:cs typeface="+mn-cs"/>
              </a:rPr>
              <a:t> behaald?</a:t>
            </a:r>
            <a:endParaRPr kumimoji="0" lang="nl-NL" sz="4000" b="1" i="0" u="none" strike="noStrike" kern="1200" cap="none" spc="0" normalizeH="0" baseline="0" noProof="0" dirty="0">
              <a:ln>
                <a:noFill/>
              </a:ln>
              <a:solidFill>
                <a:srgbClr val="280049"/>
              </a:solidFill>
              <a:effectLst/>
              <a:uLnTx/>
              <a:uFillTx/>
              <a:latin typeface="Arial" panose="020B0604020202020204" pitchFamily="34" charset="0"/>
              <a:ea typeface="+mn-ea"/>
              <a:cs typeface="+mn-cs"/>
            </a:endParaRPr>
          </a:p>
        </p:txBody>
      </p:sp>
    </p:spTree>
    <p:custDataLst>
      <p:tags r:id="rId1"/>
    </p:custDataLst>
    <p:extLst>
      <p:ext uri="{BB962C8B-B14F-4D97-AF65-F5344CB8AC3E}">
        <p14:creationId xmlns:p14="http://schemas.microsoft.com/office/powerpoint/2010/main" val="3111485015"/>
      </p:ext>
    </p:extLst>
  </p:cSld>
  <p:clrMapOvr>
    <a:masterClrMapping/>
  </p:clrMapOvr>
  <p:transition spd="slow" advTm="55355"/>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nl-NL" altLang="nl-NL" smtClean="0"/>
              <a:t>Tot zover!</a:t>
            </a:r>
          </a:p>
        </p:txBody>
      </p:sp>
      <p:sp>
        <p:nvSpPr>
          <p:cNvPr id="13315" name="Rectangle 3"/>
          <p:cNvSpPr>
            <a:spLocks noGrp="1" noChangeArrowheads="1"/>
          </p:cNvSpPr>
          <p:nvPr>
            <p:ph type="body" idx="1"/>
          </p:nvPr>
        </p:nvSpPr>
        <p:spPr>
          <a:xfrm>
            <a:off x="457200" y="1773238"/>
            <a:ext cx="8147050" cy="4608512"/>
          </a:xfrm>
        </p:spPr>
        <p:txBody>
          <a:bodyPr/>
          <a:lstStyle/>
          <a:p>
            <a:pPr>
              <a:defRPr/>
            </a:pPr>
            <a:endParaRPr lang="nl-NL" altLang="nl-NL" sz="2400" dirty="0" smtClean="0"/>
          </a:p>
          <a:p>
            <a:pPr>
              <a:defRPr/>
            </a:pPr>
            <a:r>
              <a:rPr lang="nl-NL" altLang="nl-NL" sz="2400" dirty="0" smtClean="0"/>
              <a:t>Werk de individuele presentatie verder uit. </a:t>
            </a:r>
          </a:p>
          <a:p>
            <a:pPr marL="0" indent="0">
              <a:buFontTx/>
              <a:buNone/>
              <a:defRPr/>
            </a:pPr>
            <a:endParaRPr lang="nl-NL" altLang="nl-NL" sz="2400" dirty="0"/>
          </a:p>
          <a:p>
            <a:pPr>
              <a:defRPr/>
            </a:pPr>
            <a:r>
              <a:rPr lang="nl-NL" altLang="nl-NL" sz="2400" dirty="0" smtClean="0"/>
              <a:t>Lees ter ondersteuning het boek</a:t>
            </a:r>
          </a:p>
          <a:p>
            <a:pPr>
              <a:defRPr/>
            </a:pPr>
            <a:endParaRPr lang="nl-NL" altLang="nl-NL" sz="2400" dirty="0"/>
          </a:p>
          <a:p>
            <a:pPr>
              <a:defRPr/>
            </a:pPr>
            <a:r>
              <a:rPr lang="nl-NL" altLang="nl-NL" sz="2400" dirty="0" smtClean="0"/>
              <a:t>Bestudeer de handleiding</a:t>
            </a:r>
          </a:p>
          <a:p>
            <a:pPr>
              <a:defRPr/>
            </a:pPr>
            <a:endParaRPr lang="nl-NL" altLang="nl-NL" sz="2400" dirty="0"/>
          </a:p>
          <a:p>
            <a:pPr>
              <a:defRPr/>
            </a:pPr>
            <a:r>
              <a:rPr lang="nl-NL" altLang="nl-NL" sz="2400" dirty="0"/>
              <a:t>Graag </a:t>
            </a:r>
            <a:r>
              <a:rPr lang="nl-NL" altLang="nl-NL" sz="2400" dirty="0" smtClean="0"/>
              <a:t>tot de </a:t>
            </a:r>
            <a:r>
              <a:rPr lang="nl-NL" altLang="nl-NL" sz="2400" dirty="0"/>
              <a:t>volgende les!</a:t>
            </a:r>
          </a:p>
          <a:p>
            <a:pPr marL="0" indent="0">
              <a:buFontTx/>
              <a:buNone/>
              <a:defRPr/>
            </a:pPr>
            <a:endParaRPr lang="nl-NL" altLang="nl-NL" dirty="0" smtClean="0"/>
          </a:p>
        </p:txBody>
      </p:sp>
    </p:spTree>
  </p:cSld>
  <p:clrMapOvr>
    <a:masterClrMapping/>
  </p:clrMapOvr>
  <p:transition spd="slow" advTm="62931"/>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79512" y="1844824"/>
            <a:ext cx="9937104" cy="4154984"/>
          </a:xfrm>
          <a:prstGeom prst="rect">
            <a:avLst/>
          </a:prstGeom>
        </p:spPr>
        <p:txBody>
          <a:bodyPr wrap="square">
            <a:spAutoFit/>
          </a:bodyPr>
          <a:lstStyle/>
          <a:p>
            <a:r>
              <a:rPr lang="nl-NL" b="1" dirty="0">
                <a:solidFill>
                  <a:srgbClr val="280049"/>
                </a:solidFill>
                <a:latin typeface="arial" panose="020B0604020202020204" pitchFamily="34" charset="0"/>
              </a:rPr>
              <a:t>Tijdens en binnen de </a:t>
            </a:r>
            <a:r>
              <a:rPr lang="nl-NL" b="1" dirty="0" smtClean="0">
                <a:solidFill>
                  <a:srgbClr val="280049"/>
                </a:solidFill>
                <a:latin typeface="arial" panose="020B0604020202020204" pitchFamily="34" charset="0"/>
              </a:rPr>
              <a:t>presentatie:</a:t>
            </a:r>
          </a:p>
          <a:p>
            <a:endParaRPr lang="nl-NL" dirty="0">
              <a:solidFill>
                <a:srgbClr val="280049"/>
              </a:solidFill>
            </a:endParaRPr>
          </a:p>
          <a:p>
            <a:pPr marL="342900" indent="-342900">
              <a:buFont typeface="Arial" panose="020B0604020202020204" pitchFamily="34" charset="0"/>
              <a:buChar char="•"/>
            </a:pPr>
            <a:r>
              <a:rPr lang="nl-NL" dirty="0">
                <a:solidFill>
                  <a:srgbClr val="280049"/>
                </a:solidFill>
                <a:latin typeface="arial" panose="020B0604020202020204" pitchFamily="34" charset="0"/>
              </a:rPr>
              <a:t>h</a:t>
            </a:r>
            <a:r>
              <a:rPr lang="nl-NL" dirty="0" smtClean="0">
                <a:solidFill>
                  <a:srgbClr val="280049"/>
                </a:solidFill>
                <a:latin typeface="arial" panose="020B0604020202020204" pitchFamily="34" charset="0"/>
              </a:rPr>
              <a:t>anteert </a:t>
            </a:r>
            <a:r>
              <a:rPr lang="nl-NL" dirty="0">
                <a:solidFill>
                  <a:srgbClr val="280049"/>
                </a:solidFill>
                <a:latin typeface="arial" panose="020B0604020202020204" pitchFamily="34" charset="0"/>
              </a:rPr>
              <a:t>de student een professionele houding en passend </a:t>
            </a:r>
            <a:r>
              <a:rPr lang="nl-NL" dirty="0" smtClean="0">
                <a:solidFill>
                  <a:srgbClr val="280049"/>
                </a:solidFill>
                <a:latin typeface="arial" panose="020B0604020202020204" pitchFamily="34" charset="0"/>
              </a:rPr>
              <a:t>stemgebruik</a:t>
            </a:r>
            <a:endParaRPr lang="nl-NL" dirty="0">
              <a:solidFill>
                <a:srgbClr val="280049"/>
              </a:solidFill>
            </a:endParaRPr>
          </a:p>
          <a:p>
            <a:pPr marL="342900" indent="-342900">
              <a:buFont typeface="Arial" panose="020B0604020202020204" pitchFamily="34" charset="0"/>
              <a:buChar char="•"/>
            </a:pPr>
            <a:r>
              <a:rPr lang="nl-NL" dirty="0" smtClean="0">
                <a:solidFill>
                  <a:srgbClr val="280049"/>
                </a:solidFill>
                <a:latin typeface="arial" panose="020B0604020202020204" pitchFamily="34" charset="0"/>
              </a:rPr>
              <a:t>stelt </a:t>
            </a:r>
            <a:r>
              <a:rPr lang="nl-NL" dirty="0">
                <a:solidFill>
                  <a:srgbClr val="280049"/>
                </a:solidFill>
                <a:latin typeface="arial" panose="020B0604020202020204" pitchFamily="34" charset="0"/>
              </a:rPr>
              <a:t>de student een duidelijk doel </a:t>
            </a:r>
            <a:r>
              <a:rPr lang="nl-NL" dirty="0" smtClean="0">
                <a:solidFill>
                  <a:srgbClr val="280049"/>
                </a:solidFill>
                <a:latin typeface="arial" panose="020B0604020202020204" pitchFamily="34" charset="0"/>
              </a:rPr>
              <a:t>centraal</a:t>
            </a:r>
            <a:endParaRPr lang="nl-NL" dirty="0">
              <a:solidFill>
                <a:srgbClr val="280049"/>
              </a:solidFill>
            </a:endParaRPr>
          </a:p>
          <a:p>
            <a:pPr marL="342900" indent="-342900">
              <a:buFont typeface="Arial" panose="020B0604020202020204" pitchFamily="34" charset="0"/>
              <a:buChar char="•"/>
            </a:pPr>
            <a:r>
              <a:rPr lang="nl-NL" dirty="0" smtClean="0">
                <a:solidFill>
                  <a:srgbClr val="280049"/>
                </a:solidFill>
                <a:latin typeface="arial" panose="020B0604020202020204" pitchFamily="34" charset="0"/>
              </a:rPr>
              <a:t>krijgt </a:t>
            </a:r>
            <a:r>
              <a:rPr lang="nl-NL" dirty="0">
                <a:solidFill>
                  <a:srgbClr val="280049"/>
                </a:solidFill>
                <a:latin typeface="arial" panose="020B0604020202020204" pitchFamily="34" charset="0"/>
              </a:rPr>
              <a:t>de student de aandacht van het publiek en kan deze </a:t>
            </a:r>
            <a:r>
              <a:rPr lang="nl-NL" dirty="0" smtClean="0">
                <a:solidFill>
                  <a:srgbClr val="280049"/>
                </a:solidFill>
                <a:latin typeface="arial" panose="020B0604020202020204" pitchFamily="34" charset="0"/>
              </a:rPr>
              <a:t>vasthouden</a:t>
            </a:r>
            <a:endParaRPr lang="nl-NL" dirty="0">
              <a:solidFill>
                <a:srgbClr val="280049"/>
              </a:solidFill>
            </a:endParaRPr>
          </a:p>
          <a:p>
            <a:pPr marL="342900" indent="-342900">
              <a:buFont typeface="Arial" panose="020B0604020202020204" pitchFamily="34" charset="0"/>
              <a:buChar char="•"/>
            </a:pPr>
            <a:r>
              <a:rPr lang="nl-NL" dirty="0">
                <a:solidFill>
                  <a:srgbClr val="280049"/>
                </a:solidFill>
                <a:latin typeface="arial" panose="020B0604020202020204" pitchFamily="34" charset="0"/>
              </a:rPr>
              <a:t>l</a:t>
            </a:r>
            <a:r>
              <a:rPr lang="nl-NL" dirty="0" smtClean="0">
                <a:solidFill>
                  <a:srgbClr val="280049"/>
                </a:solidFill>
                <a:latin typeface="arial" panose="020B0604020202020204" pitchFamily="34" charset="0"/>
              </a:rPr>
              <a:t>aat </a:t>
            </a:r>
            <a:r>
              <a:rPr lang="nl-NL" dirty="0">
                <a:solidFill>
                  <a:srgbClr val="280049"/>
                </a:solidFill>
                <a:latin typeface="arial" panose="020B0604020202020204" pitchFamily="34" charset="0"/>
              </a:rPr>
              <a:t>de student het publiek iets beleven</a:t>
            </a:r>
            <a:endParaRPr lang="nl-NL" dirty="0">
              <a:solidFill>
                <a:srgbClr val="280049"/>
              </a:solidFill>
            </a:endParaRPr>
          </a:p>
          <a:p>
            <a:pPr marL="342900" indent="-342900">
              <a:buFont typeface="Arial" panose="020B0604020202020204" pitchFamily="34" charset="0"/>
              <a:buChar char="•"/>
            </a:pPr>
            <a:r>
              <a:rPr lang="nl-NL" dirty="0" smtClean="0">
                <a:solidFill>
                  <a:srgbClr val="280049"/>
                </a:solidFill>
                <a:latin typeface="arial" panose="020B0604020202020204" pitchFamily="34" charset="0"/>
              </a:rPr>
              <a:t>laat </a:t>
            </a:r>
            <a:r>
              <a:rPr lang="nl-NL" dirty="0">
                <a:solidFill>
                  <a:srgbClr val="280049"/>
                </a:solidFill>
                <a:latin typeface="arial" panose="020B0604020202020204" pitchFamily="34" charset="0"/>
              </a:rPr>
              <a:t>de student het publiek iets onthouden</a:t>
            </a:r>
            <a:endParaRPr lang="nl-NL" dirty="0">
              <a:solidFill>
                <a:srgbClr val="280049"/>
              </a:solidFill>
            </a:endParaRPr>
          </a:p>
          <a:p>
            <a:pPr marL="342900" indent="-342900">
              <a:buFont typeface="Arial" panose="020B0604020202020204" pitchFamily="34" charset="0"/>
              <a:buChar char="•"/>
            </a:pPr>
            <a:r>
              <a:rPr lang="nl-NL" dirty="0" smtClean="0">
                <a:solidFill>
                  <a:srgbClr val="280049"/>
                </a:solidFill>
                <a:latin typeface="arial" panose="020B0604020202020204" pitchFamily="34" charset="0"/>
              </a:rPr>
              <a:t>spoort </a:t>
            </a:r>
            <a:r>
              <a:rPr lang="nl-NL" dirty="0">
                <a:solidFill>
                  <a:srgbClr val="280049"/>
                </a:solidFill>
                <a:latin typeface="arial" panose="020B0604020202020204" pitchFamily="34" charset="0"/>
              </a:rPr>
              <a:t>de student het publiek aan tot </a:t>
            </a:r>
            <a:r>
              <a:rPr lang="nl-NL" dirty="0" smtClean="0">
                <a:solidFill>
                  <a:srgbClr val="280049"/>
                </a:solidFill>
                <a:latin typeface="arial" panose="020B0604020202020204" pitchFamily="34" charset="0"/>
              </a:rPr>
              <a:t>actie</a:t>
            </a:r>
            <a:endParaRPr lang="nl-NL" dirty="0" smtClean="0">
              <a:solidFill>
                <a:srgbClr val="280049"/>
              </a:solidFill>
            </a:endParaRPr>
          </a:p>
          <a:p>
            <a:pPr marL="342900" indent="-342900">
              <a:buFont typeface="Arial" panose="020B0604020202020204" pitchFamily="34" charset="0"/>
              <a:buChar char="•"/>
            </a:pPr>
            <a:r>
              <a:rPr lang="nl-NL" dirty="0">
                <a:solidFill>
                  <a:srgbClr val="280049"/>
                </a:solidFill>
                <a:latin typeface="arial" panose="020B0604020202020204" pitchFamily="34" charset="0"/>
              </a:rPr>
              <a:t>h</a:t>
            </a:r>
            <a:r>
              <a:rPr lang="nl-NL" dirty="0" smtClean="0">
                <a:solidFill>
                  <a:srgbClr val="280049"/>
                </a:solidFill>
                <a:latin typeface="arial" panose="020B0604020202020204" pitchFamily="34" charset="0"/>
              </a:rPr>
              <a:t>anteert </a:t>
            </a:r>
            <a:r>
              <a:rPr lang="nl-NL" dirty="0">
                <a:solidFill>
                  <a:srgbClr val="280049"/>
                </a:solidFill>
                <a:latin typeface="arial" panose="020B0604020202020204" pitchFamily="34" charset="0"/>
              </a:rPr>
              <a:t>de student een professionele opbouw</a:t>
            </a:r>
            <a:endParaRPr lang="nl-NL" dirty="0">
              <a:solidFill>
                <a:srgbClr val="280049"/>
              </a:solidFill>
            </a:endParaRPr>
          </a:p>
        </p:txBody>
      </p:sp>
      <p:sp>
        <p:nvSpPr>
          <p:cNvPr id="4" name="Rechthoek 3"/>
          <p:cNvSpPr/>
          <p:nvPr/>
        </p:nvSpPr>
        <p:spPr>
          <a:xfrm>
            <a:off x="5978966" y="0"/>
            <a:ext cx="3165034" cy="707886"/>
          </a:xfrm>
          <a:prstGeom prst="rect">
            <a:avLst/>
          </a:prstGeom>
        </p:spPr>
        <p:txBody>
          <a:bodyPr wrap="none">
            <a:spAutoFit/>
          </a:bodyPr>
          <a:lstStyle/>
          <a:p>
            <a:r>
              <a:rPr lang="nl-NL" sz="4000" b="1" dirty="0" err="1" smtClean="0">
                <a:solidFill>
                  <a:srgbClr val="280049"/>
                </a:solidFill>
              </a:rPr>
              <a:t>Toetsdoelen</a:t>
            </a:r>
            <a:endParaRPr lang="nl-NL" sz="4000" b="1" dirty="0">
              <a:solidFill>
                <a:srgbClr val="280049"/>
              </a:solidFill>
            </a:endParaRPr>
          </a:p>
        </p:txBody>
      </p:sp>
    </p:spTree>
    <p:custDataLst>
      <p:tags r:id="rId1"/>
    </p:custDataLst>
    <p:extLst>
      <p:ext uri="{BB962C8B-B14F-4D97-AF65-F5344CB8AC3E}">
        <p14:creationId xmlns:p14="http://schemas.microsoft.com/office/powerpoint/2010/main" val="1489122465"/>
      </p:ext>
    </p:extLst>
  </p:cSld>
  <p:clrMapOvr>
    <a:masterClrMapping/>
  </p:clrMapOvr>
  <p:transition spd="slow" advTm="55355"/>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79512" y="1844824"/>
            <a:ext cx="9937104" cy="4154984"/>
          </a:xfrm>
          <a:prstGeom prst="rect">
            <a:avLst/>
          </a:prstGeom>
        </p:spPr>
        <p:txBody>
          <a:bodyPr wrap="square">
            <a:spAutoFit/>
          </a:bodyPr>
          <a:lstStyle/>
          <a:p>
            <a:r>
              <a:rPr lang="nl-NL" b="1" dirty="0">
                <a:solidFill>
                  <a:srgbClr val="280049"/>
                </a:solidFill>
                <a:latin typeface="arial" panose="020B0604020202020204" pitchFamily="34" charset="0"/>
              </a:rPr>
              <a:t>Tijdens en binnen de </a:t>
            </a:r>
            <a:r>
              <a:rPr lang="nl-NL" b="1" dirty="0" smtClean="0">
                <a:solidFill>
                  <a:srgbClr val="280049"/>
                </a:solidFill>
                <a:latin typeface="arial" panose="020B0604020202020204" pitchFamily="34" charset="0"/>
              </a:rPr>
              <a:t>presentatie:</a:t>
            </a:r>
          </a:p>
          <a:p>
            <a:endParaRPr lang="nl-NL" dirty="0">
              <a:solidFill>
                <a:srgbClr val="280049"/>
              </a:solidFill>
            </a:endParaRPr>
          </a:p>
          <a:p>
            <a:pPr marL="342900" indent="-342900">
              <a:buFont typeface="Arial" panose="020B0604020202020204" pitchFamily="34" charset="0"/>
              <a:buChar char="•"/>
            </a:pPr>
            <a:r>
              <a:rPr lang="nl-NL" dirty="0">
                <a:solidFill>
                  <a:srgbClr val="280049"/>
                </a:solidFill>
                <a:latin typeface="arial" panose="020B0604020202020204" pitchFamily="34" charset="0"/>
              </a:rPr>
              <a:t>h</a:t>
            </a:r>
            <a:r>
              <a:rPr lang="nl-NL" dirty="0" smtClean="0">
                <a:solidFill>
                  <a:srgbClr val="280049"/>
                </a:solidFill>
                <a:latin typeface="arial" panose="020B0604020202020204" pitchFamily="34" charset="0"/>
              </a:rPr>
              <a:t>anteert </a:t>
            </a:r>
            <a:r>
              <a:rPr lang="nl-NL" dirty="0">
                <a:solidFill>
                  <a:srgbClr val="280049"/>
                </a:solidFill>
                <a:latin typeface="arial" panose="020B0604020202020204" pitchFamily="34" charset="0"/>
              </a:rPr>
              <a:t>de student een professionele houding en passend </a:t>
            </a:r>
            <a:r>
              <a:rPr lang="nl-NL" dirty="0" smtClean="0">
                <a:solidFill>
                  <a:srgbClr val="280049"/>
                </a:solidFill>
                <a:latin typeface="arial" panose="020B0604020202020204" pitchFamily="34" charset="0"/>
              </a:rPr>
              <a:t>stemgebruik</a:t>
            </a:r>
            <a:endParaRPr lang="nl-NL" dirty="0">
              <a:solidFill>
                <a:srgbClr val="280049"/>
              </a:solidFill>
            </a:endParaRPr>
          </a:p>
          <a:p>
            <a:pPr marL="342900" indent="-342900">
              <a:buFont typeface="Arial" panose="020B0604020202020204" pitchFamily="34" charset="0"/>
              <a:buChar char="•"/>
            </a:pPr>
            <a:r>
              <a:rPr lang="nl-NL" dirty="0" smtClean="0">
                <a:solidFill>
                  <a:schemeClr val="bg2"/>
                </a:solidFill>
                <a:latin typeface="+mj-lt"/>
              </a:rPr>
              <a:t>stelt </a:t>
            </a:r>
            <a:r>
              <a:rPr lang="nl-NL" dirty="0">
                <a:solidFill>
                  <a:schemeClr val="bg2"/>
                </a:solidFill>
                <a:latin typeface="+mj-lt"/>
              </a:rPr>
              <a:t>de student een duidelijk doel </a:t>
            </a:r>
            <a:r>
              <a:rPr lang="nl-NL" dirty="0" smtClean="0">
                <a:solidFill>
                  <a:schemeClr val="bg2"/>
                </a:solidFill>
                <a:latin typeface="+mj-lt"/>
              </a:rPr>
              <a:t>centraal</a:t>
            </a:r>
            <a:endParaRPr lang="nl-NL" dirty="0">
              <a:solidFill>
                <a:schemeClr val="bg2"/>
              </a:solidFill>
              <a:latin typeface="+mj-lt"/>
            </a:endParaRPr>
          </a:p>
          <a:p>
            <a:pPr marL="342900" indent="-342900">
              <a:buFont typeface="Arial" panose="020B0604020202020204" pitchFamily="34" charset="0"/>
              <a:buChar char="•"/>
            </a:pPr>
            <a:r>
              <a:rPr lang="nl-NL" dirty="0" smtClean="0">
                <a:solidFill>
                  <a:schemeClr val="bg2"/>
                </a:solidFill>
                <a:latin typeface="+mj-lt"/>
              </a:rPr>
              <a:t>krijgt </a:t>
            </a:r>
            <a:r>
              <a:rPr lang="nl-NL" dirty="0">
                <a:solidFill>
                  <a:schemeClr val="bg2"/>
                </a:solidFill>
                <a:latin typeface="+mj-lt"/>
              </a:rPr>
              <a:t>de student de aandacht van het publiek en kan deze </a:t>
            </a:r>
            <a:r>
              <a:rPr lang="nl-NL" dirty="0" smtClean="0">
                <a:solidFill>
                  <a:schemeClr val="bg2"/>
                </a:solidFill>
                <a:latin typeface="+mj-lt"/>
              </a:rPr>
              <a:t>vasthouden</a:t>
            </a:r>
            <a:endParaRPr lang="nl-NL" dirty="0">
              <a:solidFill>
                <a:schemeClr val="bg2"/>
              </a:solidFill>
              <a:latin typeface="+mj-lt"/>
            </a:endParaRPr>
          </a:p>
          <a:p>
            <a:pPr marL="342900" indent="-342900">
              <a:buFont typeface="Arial" panose="020B0604020202020204" pitchFamily="34" charset="0"/>
              <a:buChar char="•"/>
            </a:pPr>
            <a:r>
              <a:rPr lang="nl-NL" dirty="0">
                <a:solidFill>
                  <a:schemeClr val="bg2"/>
                </a:solidFill>
                <a:latin typeface="+mj-lt"/>
              </a:rPr>
              <a:t>l</a:t>
            </a:r>
            <a:r>
              <a:rPr lang="nl-NL" dirty="0" smtClean="0">
                <a:solidFill>
                  <a:schemeClr val="bg2"/>
                </a:solidFill>
                <a:latin typeface="+mj-lt"/>
              </a:rPr>
              <a:t>aat </a:t>
            </a:r>
            <a:r>
              <a:rPr lang="nl-NL" dirty="0">
                <a:solidFill>
                  <a:schemeClr val="bg2"/>
                </a:solidFill>
                <a:latin typeface="+mj-lt"/>
              </a:rPr>
              <a:t>de student het publiek iets beleven</a:t>
            </a:r>
          </a:p>
          <a:p>
            <a:pPr marL="342900" indent="-342900">
              <a:buFont typeface="Arial" panose="020B0604020202020204" pitchFamily="34" charset="0"/>
              <a:buChar char="•"/>
            </a:pPr>
            <a:r>
              <a:rPr lang="nl-NL" dirty="0" smtClean="0">
                <a:solidFill>
                  <a:schemeClr val="bg2"/>
                </a:solidFill>
                <a:latin typeface="+mj-lt"/>
              </a:rPr>
              <a:t>laat </a:t>
            </a:r>
            <a:r>
              <a:rPr lang="nl-NL" dirty="0">
                <a:solidFill>
                  <a:schemeClr val="bg2"/>
                </a:solidFill>
                <a:latin typeface="+mj-lt"/>
              </a:rPr>
              <a:t>de student het publiek iets onthouden</a:t>
            </a:r>
          </a:p>
          <a:p>
            <a:pPr marL="342900" indent="-342900">
              <a:buFont typeface="Arial" panose="020B0604020202020204" pitchFamily="34" charset="0"/>
              <a:buChar char="•"/>
            </a:pPr>
            <a:r>
              <a:rPr lang="nl-NL" dirty="0" smtClean="0">
                <a:solidFill>
                  <a:schemeClr val="bg2"/>
                </a:solidFill>
                <a:latin typeface="+mj-lt"/>
              </a:rPr>
              <a:t>spoort </a:t>
            </a:r>
            <a:r>
              <a:rPr lang="nl-NL" dirty="0">
                <a:solidFill>
                  <a:schemeClr val="bg2"/>
                </a:solidFill>
                <a:latin typeface="+mj-lt"/>
              </a:rPr>
              <a:t>de student het publiek aan tot </a:t>
            </a:r>
            <a:r>
              <a:rPr lang="nl-NL" dirty="0" smtClean="0">
                <a:solidFill>
                  <a:schemeClr val="bg2"/>
                </a:solidFill>
                <a:latin typeface="+mj-lt"/>
              </a:rPr>
              <a:t>actie</a:t>
            </a:r>
          </a:p>
          <a:p>
            <a:pPr marL="342900" indent="-342900">
              <a:buFont typeface="Arial" panose="020B0604020202020204" pitchFamily="34" charset="0"/>
              <a:buChar char="•"/>
            </a:pPr>
            <a:r>
              <a:rPr lang="nl-NL" dirty="0">
                <a:solidFill>
                  <a:schemeClr val="bg2"/>
                </a:solidFill>
                <a:latin typeface="+mj-lt"/>
              </a:rPr>
              <a:t>h</a:t>
            </a:r>
            <a:r>
              <a:rPr lang="nl-NL" dirty="0" smtClean="0">
                <a:solidFill>
                  <a:schemeClr val="bg2"/>
                </a:solidFill>
                <a:latin typeface="+mj-lt"/>
              </a:rPr>
              <a:t>anteert </a:t>
            </a:r>
            <a:r>
              <a:rPr lang="nl-NL" dirty="0">
                <a:solidFill>
                  <a:schemeClr val="bg2"/>
                </a:solidFill>
                <a:latin typeface="+mj-lt"/>
              </a:rPr>
              <a:t>de student een professionele opbouw</a:t>
            </a:r>
          </a:p>
        </p:txBody>
      </p:sp>
      <p:sp>
        <p:nvSpPr>
          <p:cNvPr id="4" name="Rechthoek 3"/>
          <p:cNvSpPr/>
          <p:nvPr/>
        </p:nvSpPr>
        <p:spPr>
          <a:xfrm>
            <a:off x="5868144" y="0"/>
            <a:ext cx="3405099" cy="707886"/>
          </a:xfrm>
          <a:prstGeom prst="rect">
            <a:avLst/>
          </a:prstGeom>
        </p:spPr>
        <p:txBody>
          <a:bodyPr wrap="none">
            <a:spAutoFit/>
          </a:bodyPr>
          <a:lstStyle/>
          <a:p>
            <a:r>
              <a:rPr lang="nl-NL" sz="4000" b="1" dirty="0" err="1" smtClean="0">
                <a:solidFill>
                  <a:srgbClr val="280049"/>
                </a:solidFill>
              </a:rPr>
              <a:t>Lesdoel</a:t>
            </a:r>
            <a:r>
              <a:rPr lang="nl-NL" sz="4000" b="1" dirty="0" smtClean="0">
                <a:solidFill>
                  <a:srgbClr val="280049"/>
                </a:solidFill>
              </a:rPr>
              <a:t> les 1</a:t>
            </a:r>
            <a:endParaRPr lang="nl-NL" sz="4000" b="1" dirty="0">
              <a:solidFill>
                <a:srgbClr val="280049"/>
              </a:solidFill>
            </a:endParaRPr>
          </a:p>
        </p:txBody>
      </p:sp>
    </p:spTree>
    <p:custDataLst>
      <p:tags r:id="rId1"/>
    </p:custDataLst>
    <p:extLst>
      <p:ext uri="{BB962C8B-B14F-4D97-AF65-F5344CB8AC3E}">
        <p14:creationId xmlns:p14="http://schemas.microsoft.com/office/powerpoint/2010/main" val="1123155115"/>
      </p:ext>
    </p:extLst>
  </p:cSld>
  <p:clrMapOvr>
    <a:masterClrMapping/>
  </p:clrMapOvr>
  <p:transition spd="slow" advTm="55355"/>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r>
              <a:rPr lang="nl-NL" altLang="nl-NL" smtClean="0"/>
              <a:t>Opbouw	</a:t>
            </a:r>
          </a:p>
        </p:txBody>
      </p:sp>
      <p:graphicFrame>
        <p:nvGraphicFramePr>
          <p:cNvPr id="4" name="Diagram 3"/>
          <p:cNvGraphicFramePr/>
          <p:nvPr/>
        </p:nvGraphicFramePr>
        <p:xfrm>
          <a:off x="0" y="764704"/>
          <a:ext cx="9144000" cy="60932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196" name="PIJL-OMLAAG 2"/>
          <p:cNvSpPr>
            <a:spLocks noChangeArrowheads="1"/>
          </p:cNvSpPr>
          <p:nvPr/>
        </p:nvSpPr>
        <p:spPr bwMode="auto">
          <a:xfrm>
            <a:off x="611560" y="1844824"/>
            <a:ext cx="288925" cy="576263"/>
          </a:xfrm>
          <a:prstGeom prst="downArrow">
            <a:avLst>
              <a:gd name="adj1" fmla="val 50000"/>
              <a:gd name="adj2" fmla="val 49863"/>
            </a:avLst>
          </a:prstGeom>
          <a:solidFill>
            <a:schemeClr val="accent1"/>
          </a:solidFill>
          <a:ln w="12700" algn="ctr">
            <a:solidFill>
              <a:schemeClr val="tx1"/>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rgbClr val="280049"/>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SzPct val="100000"/>
              <a:buChar char="–"/>
              <a:defRPr sz="2000">
                <a:solidFill>
                  <a:schemeClr val="tx1"/>
                </a:solidFill>
                <a:latin typeface="Fontys Frutiger" panose="00000400000000000000" pitchFamily="2" charset="0"/>
              </a:defRPr>
            </a:lvl4pPr>
            <a:lvl5pPr marL="2057400" indent="-228600">
              <a:spcBef>
                <a:spcPct val="20000"/>
              </a:spcBef>
              <a:buSzPct val="100000"/>
              <a:buChar char="»"/>
              <a:defRPr sz="2000">
                <a:solidFill>
                  <a:schemeClr val="tx1"/>
                </a:solidFill>
                <a:latin typeface="Fontys Frutiger" panose="00000400000000000000" pitchFamily="2" charset="0"/>
              </a:defRPr>
            </a:lvl5pPr>
            <a:lvl6pPr marL="25146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6pPr>
            <a:lvl7pPr marL="29718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7pPr>
            <a:lvl8pPr marL="34290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8pPr>
            <a:lvl9pPr marL="38862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nl-NL" altLang="nl-NL" sz="2400" b="0" i="0" u="none" strike="noStrike" kern="1200" cap="none" spc="0" normalizeH="0" baseline="0" noProof="0">
              <a:ln>
                <a:noFill/>
              </a:ln>
              <a:solidFill>
                <a:srgbClr val="280049"/>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88104974"/>
      </p:ext>
    </p:extLst>
  </p:cSld>
  <p:clrMapOvr>
    <a:masterClrMapping/>
  </p:clrMapOvr>
  <p:transition spd="slow" advTm="47691"/>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r>
              <a:rPr lang="nl-NL" altLang="nl-NL" dirty="0" smtClean="0"/>
              <a:t>Wikiwijs</a:t>
            </a:r>
          </a:p>
        </p:txBody>
      </p:sp>
      <p:sp>
        <p:nvSpPr>
          <p:cNvPr id="4" name="Rechthoek 3"/>
          <p:cNvSpPr/>
          <p:nvPr/>
        </p:nvSpPr>
        <p:spPr>
          <a:xfrm>
            <a:off x="683568" y="3140968"/>
            <a:ext cx="7722518" cy="1077218"/>
          </a:xfrm>
          <a:prstGeom prst="rect">
            <a:avLst/>
          </a:prstGeom>
        </p:spPr>
        <p:txBody>
          <a:bodyPr wrap="square">
            <a:spAutoFit/>
          </a:bodyPr>
          <a:lstStyle/>
          <a:p>
            <a:r>
              <a:rPr lang="nl-NL" sz="3200" dirty="0">
                <a:latin typeface="+mj-lt"/>
                <a:hlinkClick r:id="rId3" tooltip="https://maken.wikiwijs.nl/175936/presentatievaardigheden__2021_2022"/>
              </a:rPr>
              <a:t>https://maken.wikiwijs.nl/175936/Presentatievaardigheden__2021_2022</a:t>
            </a:r>
            <a:r>
              <a:rPr lang="nl-NL" sz="3200" dirty="0">
                <a:latin typeface="+mj-lt"/>
              </a:rPr>
              <a:t> </a:t>
            </a:r>
            <a:endParaRPr lang="nl-NL" sz="3200" b="0" i="0" dirty="0">
              <a:effectLst/>
              <a:latin typeface="+mj-lt"/>
            </a:endParaRPr>
          </a:p>
        </p:txBody>
      </p:sp>
    </p:spTree>
    <p:extLst>
      <p:ext uri="{BB962C8B-B14F-4D97-AF65-F5344CB8AC3E}">
        <p14:creationId xmlns:p14="http://schemas.microsoft.com/office/powerpoint/2010/main" val="3118809210"/>
      </p:ext>
    </p:extLst>
  </p:cSld>
  <p:clrMapOvr>
    <a:masterClrMapping/>
  </p:clrMapOvr>
  <p:transition spd="slow" advTm="47691"/>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619250" y="0"/>
            <a:ext cx="7273925" cy="1106488"/>
          </a:xfrm>
        </p:spPr>
        <p:txBody>
          <a:bodyPr/>
          <a:lstStyle/>
          <a:p>
            <a:r>
              <a:rPr lang="nl-NL" altLang="nl-NL" smtClean="0"/>
              <a:t>Eindpresentatie</a:t>
            </a:r>
          </a:p>
        </p:txBody>
      </p:sp>
      <p:sp>
        <p:nvSpPr>
          <p:cNvPr id="12291" name="Rectangle 3"/>
          <p:cNvSpPr>
            <a:spLocks noGrp="1" noChangeArrowheads="1"/>
          </p:cNvSpPr>
          <p:nvPr>
            <p:ph type="body" idx="1"/>
          </p:nvPr>
        </p:nvSpPr>
        <p:spPr>
          <a:xfrm>
            <a:off x="468313" y="2249488"/>
            <a:ext cx="8229600" cy="3843808"/>
          </a:xfrm>
        </p:spPr>
        <p:txBody>
          <a:bodyPr/>
          <a:lstStyle/>
          <a:p>
            <a:r>
              <a:rPr lang="nl-NL" altLang="nl-NL" sz="2400" dirty="0" smtClean="0"/>
              <a:t>De eindtoets bestaat uit een individuele eindpresentatie in de laatste week van de periode (week 8/9). </a:t>
            </a:r>
          </a:p>
          <a:p>
            <a:endParaRPr lang="nl-NL" altLang="nl-NL" sz="2400" dirty="0" smtClean="0"/>
          </a:p>
          <a:p>
            <a:r>
              <a:rPr lang="nl-NL" altLang="nl-NL" sz="2400" dirty="0" smtClean="0"/>
              <a:t>3 studiepunten</a:t>
            </a:r>
          </a:p>
          <a:p>
            <a:endParaRPr lang="nl-NL" altLang="nl-NL" sz="2400" dirty="0"/>
          </a:p>
          <a:p>
            <a:r>
              <a:rPr lang="nl-NL" altLang="nl-NL" sz="2400" dirty="0" smtClean="0"/>
              <a:t>Minimaal een 5,5 om het vak Presentatievaardigheden af te kunnen sluiten.</a:t>
            </a:r>
          </a:p>
          <a:p>
            <a:endParaRPr lang="nl-NL" altLang="nl-NL" dirty="0" smtClean="0"/>
          </a:p>
        </p:txBody>
      </p:sp>
    </p:spTree>
  </p:cSld>
  <p:clrMapOvr>
    <a:masterClrMapping/>
  </p:clrMapOvr>
  <p:transition spd="slow" advTm="50448"/>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nl-NL" altLang="nl-NL" dirty="0" smtClean="0"/>
              <a:t>Uitval lessen</a:t>
            </a:r>
          </a:p>
        </p:txBody>
      </p:sp>
      <p:sp>
        <p:nvSpPr>
          <p:cNvPr id="22531" name="Rectangle 3"/>
          <p:cNvSpPr>
            <a:spLocks noGrp="1" noChangeArrowheads="1"/>
          </p:cNvSpPr>
          <p:nvPr>
            <p:ph type="body" idx="1"/>
          </p:nvPr>
        </p:nvSpPr>
        <p:spPr>
          <a:xfrm>
            <a:off x="457200" y="1773238"/>
            <a:ext cx="8147050" cy="4608512"/>
          </a:xfrm>
        </p:spPr>
        <p:txBody>
          <a:bodyPr/>
          <a:lstStyle/>
          <a:p>
            <a:endParaRPr lang="nl-NL" altLang="nl-NL" smtClean="0"/>
          </a:p>
          <a:p>
            <a:endParaRPr lang="nl-NL" altLang="nl-NL" smtClean="0"/>
          </a:p>
        </p:txBody>
      </p:sp>
      <p:sp>
        <p:nvSpPr>
          <p:cNvPr id="2" name="Tekstvak 1"/>
          <p:cNvSpPr txBox="1"/>
          <p:nvPr/>
        </p:nvSpPr>
        <p:spPr>
          <a:xfrm>
            <a:off x="885825" y="1957388"/>
            <a:ext cx="7092950" cy="3785652"/>
          </a:xfrm>
          <a:prstGeom prst="rect">
            <a:avLst/>
          </a:prstGeom>
          <a:noFill/>
        </p:spPr>
        <p:txBody>
          <a:bodyPr>
            <a:spAutoFit/>
          </a:bodyPr>
          <a:lstStyle/>
          <a:p>
            <a:pPr marL="342900" lvl="0" indent="-342900">
              <a:buFont typeface="Arial" panose="020B0604020202020204" pitchFamily="34" charset="0"/>
              <a:buChar char="•"/>
            </a:pPr>
            <a:r>
              <a:rPr lang="nl-NL" dirty="0" smtClean="0"/>
              <a:t>Woensdag </a:t>
            </a:r>
            <a:r>
              <a:rPr lang="nl-NL" dirty="0"/>
              <a:t>27 april (koningsdag)</a:t>
            </a:r>
          </a:p>
          <a:p>
            <a:pPr marL="342900" lvl="0" indent="-342900">
              <a:buFont typeface="Arial" panose="020B0604020202020204" pitchFamily="34" charset="0"/>
              <a:buChar char="•"/>
            </a:pPr>
            <a:r>
              <a:rPr lang="nl-NL" dirty="0"/>
              <a:t>Maandag 16 mei (</a:t>
            </a:r>
            <a:r>
              <a:rPr lang="nl-NL" dirty="0" err="1"/>
              <a:t>instituutsdag</a:t>
            </a:r>
            <a:r>
              <a:rPr lang="nl-NL" dirty="0"/>
              <a:t>)</a:t>
            </a:r>
          </a:p>
          <a:p>
            <a:pPr marL="342900" lvl="0" indent="-342900">
              <a:buFont typeface="Arial" panose="020B0604020202020204" pitchFamily="34" charset="0"/>
              <a:buChar char="•"/>
            </a:pPr>
            <a:r>
              <a:rPr lang="nl-NL" dirty="0"/>
              <a:t>Dinsdag 17 mei (</a:t>
            </a:r>
            <a:r>
              <a:rPr lang="nl-NL" dirty="0" err="1"/>
              <a:t>instituutsdag</a:t>
            </a:r>
            <a:r>
              <a:rPr lang="nl-NL" dirty="0"/>
              <a:t>)</a:t>
            </a:r>
          </a:p>
          <a:p>
            <a:pPr marL="342900" lvl="0" indent="-342900">
              <a:buFont typeface="Arial" panose="020B0604020202020204" pitchFamily="34" charset="0"/>
              <a:buChar char="•"/>
            </a:pPr>
            <a:r>
              <a:rPr lang="nl-NL" dirty="0"/>
              <a:t>Woensdag 25 mei (docent professionalisering)</a:t>
            </a:r>
          </a:p>
          <a:p>
            <a:pPr marL="342900" lvl="0" indent="-342900">
              <a:buFont typeface="Arial" panose="020B0604020202020204" pitchFamily="34" charset="0"/>
              <a:buChar char="•"/>
            </a:pPr>
            <a:r>
              <a:rPr lang="nl-NL" dirty="0"/>
              <a:t>Donderdag 26 mei (hemelvaart)</a:t>
            </a:r>
          </a:p>
          <a:p>
            <a:pPr marL="342900" lvl="0" indent="-342900">
              <a:buFont typeface="Arial" panose="020B0604020202020204" pitchFamily="34" charset="0"/>
              <a:buChar char="•"/>
            </a:pPr>
            <a:r>
              <a:rPr lang="nl-NL" dirty="0"/>
              <a:t>Vrijdag 27 mei (dag na hemelvaart)</a:t>
            </a:r>
          </a:p>
          <a:p>
            <a:pPr marL="342900" lvl="0" indent="-342900">
              <a:buFont typeface="Arial" panose="020B0604020202020204" pitchFamily="34" charset="0"/>
              <a:buChar char="•"/>
            </a:pPr>
            <a:r>
              <a:rPr lang="nl-NL" dirty="0"/>
              <a:t>Maandag 6 juni (2</a:t>
            </a:r>
            <a:r>
              <a:rPr lang="nl-NL" baseline="30000" dirty="0"/>
              <a:t>e</a:t>
            </a:r>
            <a:r>
              <a:rPr lang="nl-NL" dirty="0"/>
              <a:t> pinksterdag)</a:t>
            </a:r>
          </a:p>
          <a:p>
            <a:endParaRPr lang="nl-NL" dirty="0"/>
          </a:p>
          <a:p>
            <a:r>
              <a:rPr lang="nl-NL" dirty="0" smtClean="0"/>
              <a:t>Wanneer gaan we dit inhalen?</a:t>
            </a:r>
            <a:endParaRPr lang="nl-NL" dirty="0"/>
          </a:p>
          <a:p>
            <a:pPr marL="342900" indent="-342900">
              <a:buFont typeface="Arial" panose="020B0604020202020204" pitchFamily="34" charset="0"/>
              <a:buChar char="•"/>
              <a:defRPr/>
            </a:pPr>
            <a:endParaRPr lang="nl-NL" dirty="0">
              <a:latin typeface="Arial" charset="0"/>
            </a:endParaRPr>
          </a:p>
        </p:txBody>
      </p:sp>
    </p:spTree>
  </p:cSld>
  <p:clrMapOvr>
    <a:masterClrMapping/>
  </p:clrMapOvr>
  <p:transition spd="slow" advTm="75367"/>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4284984" y="-99726"/>
            <a:ext cx="13210530" cy="1104900"/>
          </a:xfrm>
        </p:spPr>
        <p:txBody>
          <a:bodyPr/>
          <a:lstStyle/>
          <a:p>
            <a:r>
              <a:rPr lang="nl-NL" altLang="nl-NL" sz="3200" dirty="0" smtClean="0"/>
              <a:t>Presentatievaardigheden Steve Jobs</a:t>
            </a:r>
            <a:br>
              <a:rPr lang="nl-NL" altLang="nl-NL" sz="3200" dirty="0" smtClean="0"/>
            </a:br>
            <a:r>
              <a:rPr lang="nl-NL" altLang="nl-NL" sz="1800" dirty="0" smtClean="0"/>
              <a:t>Titel: The </a:t>
            </a:r>
            <a:r>
              <a:rPr lang="nl-NL" altLang="nl-NL" sz="1800" dirty="0" err="1" smtClean="0"/>
              <a:t>presentation</a:t>
            </a:r>
            <a:r>
              <a:rPr lang="nl-NL" altLang="nl-NL" sz="1800" dirty="0" smtClean="0"/>
              <a:t> </a:t>
            </a:r>
            <a:r>
              <a:rPr lang="nl-NL" altLang="nl-NL" sz="1800" dirty="0" err="1" smtClean="0"/>
              <a:t>secrets</a:t>
            </a:r>
            <a:r>
              <a:rPr lang="nl-NL" altLang="nl-NL" sz="1800" dirty="0" smtClean="0"/>
              <a:t> of Steve Jobs</a:t>
            </a:r>
            <a:endParaRPr lang="nl-NL" altLang="nl-NL" sz="3200" dirty="0" smtClean="0"/>
          </a:p>
        </p:txBody>
      </p:sp>
      <p:sp>
        <p:nvSpPr>
          <p:cNvPr id="14339" name="Rectangle 3"/>
          <p:cNvSpPr>
            <a:spLocks noGrp="1" noChangeArrowheads="1"/>
          </p:cNvSpPr>
          <p:nvPr>
            <p:ph type="body" idx="4294967295"/>
          </p:nvPr>
        </p:nvSpPr>
        <p:spPr>
          <a:xfrm>
            <a:off x="539750" y="1916113"/>
            <a:ext cx="8229600" cy="4608512"/>
          </a:xfrm>
        </p:spPr>
        <p:txBody>
          <a:bodyPr/>
          <a:lstStyle/>
          <a:p>
            <a:pPr marL="0" indent="0">
              <a:lnSpc>
                <a:spcPct val="90000"/>
              </a:lnSpc>
              <a:buFontTx/>
              <a:buNone/>
            </a:pPr>
            <a:endParaRPr lang="nl-NL" altLang="nl-NL" sz="2400" dirty="0" smtClean="0"/>
          </a:p>
          <a:p>
            <a:pPr marL="0" indent="0">
              <a:lnSpc>
                <a:spcPct val="90000"/>
              </a:lnSpc>
              <a:buFontTx/>
              <a:buNone/>
            </a:pPr>
            <a:endParaRPr lang="nl-NL" altLang="nl-NL" sz="2400" dirty="0" smtClean="0"/>
          </a:p>
        </p:txBody>
      </p:sp>
      <p:pic>
        <p:nvPicPr>
          <p:cNvPr id="4" name="2-ntLGOyHw4"/>
          <p:cNvPicPr>
            <a:picLocks noRot="1" noChangeAspect="1"/>
          </p:cNvPicPr>
          <p:nvPr>
            <a:videoFile r:link="rId1"/>
          </p:nvPr>
        </p:nvPicPr>
        <p:blipFill>
          <a:blip r:embed="rId4"/>
          <a:stretch>
            <a:fillRect/>
          </a:stretch>
        </p:blipFill>
        <p:spPr>
          <a:xfrm>
            <a:off x="882695" y="2098700"/>
            <a:ext cx="7543710" cy="4243337"/>
          </a:xfrm>
          <a:prstGeom prst="rect">
            <a:avLst/>
          </a:prstGeom>
        </p:spPr>
      </p:pic>
    </p:spTree>
  </p:cSld>
  <p:clrMapOvr>
    <a:masterClrMapping/>
  </p:clrMapOvr>
  <p:transition spd="slow" advTm="52928"/>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619250" y="0"/>
            <a:ext cx="7264400" cy="1106488"/>
          </a:xfrm>
        </p:spPr>
        <p:txBody>
          <a:bodyPr/>
          <a:lstStyle/>
          <a:p>
            <a:r>
              <a:rPr lang="nl-NL" altLang="nl-NL" smtClean="0"/>
              <a:t>Een presentatie geven… </a:t>
            </a:r>
          </a:p>
        </p:txBody>
      </p:sp>
      <p:sp>
        <p:nvSpPr>
          <p:cNvPr id="20483" name="Tekstvak 1"/>
          <p:cNvSpPr txBox="1">
            <a:spLocks noChangeArrowheads="1"/>
          </p:cNvSpPr>
          <p:nvPr/>
        </p:nvSpPr>
        <p:spPr bwMode="auto">
          <a:xfrm>
            <a:off x="755650" y="2205038"/>
            <a:ext cx="7488238"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rgbClr val="280049"/>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SzPct val="100000"/>
              <a:buChar char="–"/>
              <a:defRPr sz="2000">
                <a:solidFill>
                  <a:schemeClr val="tx1"/>
                </a:solidFill>
                <a:latin typeface="Fontys Frutiger" panose="00000400000000000000" pitchFamily="2" charset="0"/>
              </a:defRPr>
            </a:lvl4pPr>
            <a:lvl5pPr marL="2057400" indent="-228600">
              <a:spcBef>
                <a:spcPct val="20000"/>
              </a:spcBef>
              <a:buSzPct val="100000"/>
              <a:buChar char="»"/>
              <a:defRPr sz="2000">
                <a:solidFill>
                  <a:schemeClr val="tx1"/>
                </a:solidFill>
                <a:latin typeface="Fontys Frutiger" panose="00000400000000000000" pitchFamily="2" charset="0"/>
              </a:defRPr>
            </a:lvl5pPr>
            <a:lvl6pPr marL="25146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6pPr>
            <a:lvl7pPr marL="29718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7pPr>
            <a:lvl8pPr marL="34290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8pPr>
            <a:lvl9pPr marL="38862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9pPr>
          </a:lstStyle>
          <a:p>
            <a:pPr>
              <a:spcBef>
                <a:spcPct val="0"/>
              </a:spcBef>
              <a:buFontTx/>
              <a:buNone/>
            </a:pPr>
            <a:r>
              <a:rPr lang="nl-NL" altLang="nl-NL" sz="2400" dirty="0"/>
              <a:t>Wanneer is een presentatie succesvol? </a:t>
            </a:r>
          </a:p>
          <a:p>
            <a:pPr>
              <a:spcBef>
                <a:spcPct val="0"/>
              </a:spcBef>
              <a:buFontTx/>
              <a:buNone/>
            </a:pPr>
            <a:endParaRPr lang="nl-NL" altLang="nl-NL" sz="2400" dirty="0"/>
          </a:p>
          <a:p>
            <a:pPr>
              <a:spcBef>
                <a:spcPct val="0"/>
              </a:spcBef>
              <a:buFontTx/>
              <a:buNone/>
            </a:pPr>
            <a:r>
              <a:rPr lang="nl-NL" altLang="nl-NL" sz="2400" i="1" dirty="0"/>
              <a:t>Een presentatie is pas succesvol wanneer de toehoorders na afloop van de presentatie iets doen met de informatie die ze gekregen hebben! </a:t>
            </a:r>
            <a:r>
              <a:rPr lang="nl-NL" altLang="nl-NL" sz="2400" dirty="0"/>
              <a:t/>
            </a:r>
            <a:br>
              <a:rPr lang="nl-NL" altLang="nl-NL" sz="2400" dirty="0"/>
            </a:br>
            <a:endParaRPr lang="nl-NL" altLang="nl-NL" sz="2400" dirty="0"/>
          </a:p>
        </p:txBody>
      </p:sp>
    </p:spTree>
    <p:custDataLst>
      <p:tags r:id="rId1"/>
    </p:custDataLst>
  </p:cSld>
  <p:clrMapOvr>
    <a:masterClrMapping/>
  </p:clrMapOvr>
  <p:transition spd="slow" advTm="32092"/>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anim calcmode="lin" valueType="num">
                                      <p:cBhvr additive="base">
                                        <p:cTn id="7"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4"/>
</p:tagLst>
</file>

<file path=ppt/tags/tag2.xml><?xml version="1.0" encoding="utf-8"?>
<p:tagLst xmlns:a="http://schemas.openxmlformats.org/drawingml/2006/main" xmlns:r="http://schemas.openxmlformats.org/officeDocument/2006/relationships" xmlns:p="http://schemas.openxmlformats.org/presentationml/2006/main">
  <p:tag name="TIMING" val="|1.4"/>
</p:tagLst>
</file>

<file path=ppt/tags/tag3.xml><?xml version="1.0" encoding="utf-8"?>
<p:tagLst xmlns:a="http://schemas.openxmlformats.org/drawingml/2006/main" xmlns:r="http://schemas.openxmlformats.org/officeDocument/2006/relationships" xmlns:p="http://schemas.openxmlformats.org/presentationml/2006/main">
  <p:tag name="TIMING" val="|1.4"/>
</p:tagLst>
</file>

<file path=ppt/tags/tag4.xml><?xml version="1.0" encoding="utf-8"?>
<p:tagLst xmlns:a="http://schemas.openxmlformats.org/drawingml/2006/main" xmlns:r="http://schemas.openxmlformats.org/officeDocument/2006/relationships" xmlns:p="http://schemas.openxmlformats.org/presentationml/2006/main">
  <p:tag name="TIMING" val="|26"/>
</p:tagLst>
</file>

<file path=ppt/tags/tag5.xml><?xml version="1.0" encoding="utf-8"?>
<p:tagLst xmlns:a="http://schemas.openxmlformats.org/drawingml/2006/main" xmlns:r="http://schemas.openxmlformats.org/officeDocument/2006/relationships" xmlns:p="http://schemas.openxmlformats.org/presentationml/2006/main">
  <p:tag name="TIMING" val="|3.1|138.3"/>
</p:tagLst>
</file>

<file path=ppt/tags/tag6.xml><?xml version="1.0" encoding="utf-8"?>
<p:tagLst xmlns:a="http://schemas.openxmlformats.org/drawingml/2006/main" xmlns:r="http://schemas.openxmlformats.org/officeDocument/2006/relationships" xmlns:p="http://schemas.openxmlformats.org/presentationml/2006/main">
  <p:tag name="TIMING" val="|1.4"/>
</p:tagLst>
</file>

<file path=ppt/theme/theme1.xml><?xml version="1.0" encoding="utf-8"?>
<a:theme xmlns:a="http://schemas.openxmlformats.org/drawingml/2006/main" name="Algemene sheets Fontys PP">
  <a:themeElements>
    <a:clrScheme name="">
      <a:dk1>
        <a:srgbClr val="280049"/>
      </a:dk1>
      <a:lt1>
        <a:srgbClr val="FFFFFF"/>
      </a:lt1>
      <a:dk2>
        <a:srgbClr val="280049"/>
      </a:dk2>
      <a:lt2>
        <a:srgbClr val="919191"/>
      </a:lt2>
      <a:accent1>
        <a:srgbClr val="FF9900"/>
      </a:accent1>
      <a:accent2>
        <a:srgbClr val="99CC00"/>
      </a:accent2>
      <a:accent3>
        <a:srgbClr val="FFFFFF"/>
      </a:accent3>
      <a:accent4>
        <a:srgbClr val="21003D"/>
      </a:accent4>
      <a:accent5>
        <a:srgbClr val="FFCAAA"/>
      </a:accent5>
      <a:accent6>
        <a:srgbClr val="8AB900"/>
      </a:accent6>
      <a:hlink>
        <a:srgbClr val="451D63"/>
      </a:hlink>
      <a:folHlink>
        <a:srgbClr val="CECECE"/>
      </a:folHlink>
    </a:clrScheme>
    <a:fontScheme name="Algemene sheets Fontys P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2400" b="0" i="0" u="none" strike="noStrike" cap="none" normalizeH="0" baseline="0" smtClean="0">
            <a:ln>
              <a:noFill/>
            </a:ln>
            <a:solidFill>
              <a:schemeClr val="tx1"/>
            </a:solidFill>
            <a:effectLst/>
            <a:latin typeface="Arial" charset="0"/>
          </a:defRPr>
        </a:defPPr>
      </a:lstStyle>
    </a:lnDef>
  </a:objectDefaults>
  <a:extraClrSchemeLst>
    <a:extraClrScheme>
      <a:clrScheme name="Algemene sheets Fontys P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lgemene sheets Fontys PP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lgemene sheets Fontys PP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lgemene sheets Fontys PP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lgemene sheets Fontys P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lgemene sheets Fontys P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lgemene sheets Fontys P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5BBD81C3BDBB544992D8B8A759149CF" ma:contentTypeVersion="13" ma:contentTypeDescription="Een nieuw document maken." ma:contentTypeScope="" ma:versionID="4fe3b506b0882348828d0f68dce9b87a">
  <xsd:schema xmlns:xsd="http://www.w3.org/2001/XMLSchema" xmlns:xs="http://www.w3.org/2001/XMLSchema" xmlns:p="http://schemas.microsoft.com/office/2006/metadata/properties" xmlns:ns3="e0410a76-c415-4be9-a7c3-76a384207a50" xmlns:ns4="2246986d-1cd1-4e3e-8115-a6c884550c42" targetNamespace="http://schemas.microsoft.com/office/2006/metadata/properties" ma:root="true" ma:fieldsID="fb712985b6ded7fc74a95dafc77e8940" ns3:_="" ns4:_="">
    <xsd:import namespace="e0410a76-c415-4be9-a7c3-76a384207a50"/>
    <xsd:import namespace="2246986d-1cd1-4e3e-8115-a6c884550c42"/>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LengthInSecond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410a76-c415-4be9-a7c3-76a384207a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246986d-1cd1-4e3e-8115-a6c884550c42"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element name="SharingHintHash" ma:index="18"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1EF62D-ADC6-41E8-A370-25DD90D57A8F}">
  <ds:schemaRefs>
    <ds:schemaRef ds:uri="http://schemas.microsoft.com/office/2006/metadata/longProperties"/>
  </ds:schemaRefs>
</ds:datastoreItem>
</file>

<file path=customXml/itemProps2.xml><?xml version="1.0" encoding="utf-8"?>
<ds:datastoreItem xmlns:ds="http://schemas.openxmlformats.org/officeDocument/2006/customXml" ds:itemID="{F6731E6E-3D40-4D0E-AB3F-DAA7E89D20E9}">
  <ds:schemaRefs>
    <ds:schemaRef ds:uri="http://purl.org/dc/terms/"/>
    <ds:schemaRef ds:uri="http://schemas.openxmlformats.org/package/2006/metadata/core-properties"/>
    <ds:schemaRef ds:uri="e0410a76-c415-4be9-a7c3-76a384207a50"/>
    <ds:schemaRef ds:uri="http://schemas.microsoft.com/office/2006/documentManagement/types"/>
    <ds:schemaRef ds:uri="2246986d-1cd1-4e3e-8115-a6c884550c42"/>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69E8A9E-2211-488B-ADEF-B8684D4404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410a76-c415-4be9-a7c3-76a384207a50"/>
    <ds:schemaRef ds:uri="2246986d-1cd1-4e3e-8115-a6c884550c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8FEAAB3D-425B-4A6B-B209-FDA7AA3C9F2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Algemene sheets Fontys Duits</Template>
  <TotalTime>0</TotalTime>
  <Words>2958</Words>
  <Application>Microsoft Office PowerPoint</Application>
  <PresentationFormat>Diavoorstelling (4:3)</PresentationFormat>
  <Paragraphs>181</Paragraphs>
  <Slides>18</Slides>
  <Notes>18</Notes>
  <HiddenSlides>0</HiddenSlides>
  <MMClips>1</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18</vt:i4>
      </vt:variant>
    </vt:vector>
  </HeadingPairs>
  <TitlesOfParts>
    <vt:vector size="25" baseType="lpstr">
      <vt:lpstr>ＭＳ Ｐゴシック</vt:lpstr>
      <vt:lpstr>Arial</vt:lpstr>
      <vt:lpstr>Arial</vt:lpstr>
      <vt:lpstr>Fontys Frutiger</vt:lpstr>
      <vt:lpstr>Times</vt:lpstr>
      <vt:lpstr>Wingdings</vt:lpstr>
      <vt:lpstr>Algemene sheets Fontys PP</vt:lpstr>
      <vt:lpstr>PowerPoint-presentatie</vt:lpstr>
      <vt:lpstr>PowerPoint-presentatie</vt:lpstr>
      <vt:lpstr>PowerPoint-presentatie</vt:lpstr>
      <vt:lpstr>Opbouw </vt:lpstr>
      <vt:lpstr>Wikiwijs</vt:lpstr>
      <vt:lpstr>Eindpresentatie</vt:lpstr>
      <vt:lpstr>Uitval lessen</vt:lpstr>
      <vt:lpstr>Presentatievaardigheden Steve Jobs Titel: The presentation secrets of Steve Jobs</vt:lpstr>
      <vt:lpstr>Een presentatie geven… </vt:lpstr>
      <vt:lpstr>Een presentatie geven… </vt:lpstr>
      <vt:lpstr>Non-verbale communicatie</vt:lpstr>
      <vt:lpstr>Oogcontact</vt:lpstr>
      <vt:lpstr> Met bewegingen kun je een enthousiaste en energieke indruk maken.  </vt:lpstr>
      <vt:lpstr>Verbale communicatie</vt:lpstr>
      <vt:lpstr>Presentatieopdracht</vt:lpstr>
      <vt:lpstr>Voorbereiding</vt:lpstr>
      <vt:lpstr>PowerPoint-presentatie</vt:lpstr>
      <vt:lpstr>Tot zover!</vt:lpstr>
    </vt:vector>
  </TitlesOfParts>
  <Company>Fontys Hogescholen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 sjabloon</dc:title>
  <dc:creator>LiesenRob</dc:creator>
  <cp:lastModifiedBy>Karthaus,Juul J.</cp:lastModifiedBy>
  <cp:revision>304</cp:revision>
  <cp:lastPrinted>1998-09-11T06:56:08Z</cp:lastPrinted>
  <dcterms:created xsi:type="dcterms:W3CDTF">2008-05-13T09:33:32Z</dcterms:created>
  <dcterms:modified xsi:type="dcterms:W3CDTF">2022-04-22T10:56:19Z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0x01010005BBD81C3BDBB544992D8B8A759149CF</vt:lpwstr>
  </property>
  <property fmtid="{D5CDD505-2E9C-101B-9397-08002B2CF9AE}" pid="3" name="_dlc_DocId">
    <vt:lpwstr>4ZZFN67C4HJ3-503277780-82</vt:lpwstr>
  </property>
  <property fmtid="{D5CDD505-2E9C-101B-9397-08002B2CF9AE}" pid="4" name="_dlc_DocIdItemGuid">
    <vt:lpwstr>2b992b18-8873-48bc-bff1-1a6706d9134b</vt:lpwstr>
  </property>
  <property fmtid="{D5CDD505-2E9C-101B-9397-08002B2CF9AE}" pid="5" name="_dlc_DocIdUrl">
    <vt:lpwstr>https://connect.fontys.nl/instituten/fhhrmenp/tp/tp1vpv/_layouts/15/DocIdRedir.aspx?ID=4ZZFN67C4HJ3-503277780-82, 4ZZFN67C4HJ3-503277780-82</vt:lpwstr>
  </property>
  <property fmtid="{D5CDD505-2E9C-101B-9397-08002B2CF9AE}" pid="6" name="LeerlijncodeTP">
    <vt:lpwstr>335;#TP1VPV|9f7c27df-1547-434a-98d2-52a849543b3e</vt:lpwstr>
  </property>
</Properties>
</file>